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74" r:id="rId4"/>
    <p:sldId id="275" r:id="rId5"/>
    <p:sldId id="276" r:id="rId6"/>
    <p:sldId id="277" r:id="rId7"/>
    <p:sldId id="273" r:id="rId8"/>
    <p:sldId id="280" r:id="rId9"/>
    <p:sldId id="279" r:id="rId10"/>
    <p:sldId id="278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</p:sldIdLst>
  <p:sldSz cx="9906000" cy="6858000" type="A4"/>
  <p:notesSz cx="6858000" cy="9144000"/>
  <p:embeddedFontLst>
    <p:embeddedFont>
      <p:font typeface="Noto Sans CJK KR Medium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4"/>
    <a:srgbClr val="ECEAE6"/>
    <a:srgbClr val="0A4D9B"/>
    <a:srgbClr val="CA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8A5A9-30C0-4908-97C5-398A4DB273EA}" v="592" dt="2024-04-14T13:26:09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1734" y="15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백륜" userId="60898c43-c43d-413b-abba-d12abf6abaab" providerId="ADAL" clId="{6F0E2E80-DF83-4628-9D84-D7461D8CAC2B}"/>
    <pc:docChg chg="undo custSel addSld delSld modSld sldOrd">
      <pc:chgData name="성백륜" userId="60898c43-c43d-413b-abba-d12abf6abaab" providerId="ADAL" clId="{6F0E2E80-DF83-4628-9D84-D7461D8CAC2B}" dt="2024-01-11T05:48:40.557" v="320"/>
      <pc:docMkLst>
        <pc:docMk/>
      </pc:docMkLst>
      <pc:sldChg chg="delSp modSp mod">
        <pc:chgData name="성백륜" userId="60898c43-c43d-413b-abba-d12abf6abaab" providerId="ADAL" clId="{6F0E2E80-DF83-4628-9D84-D7461D8CAC2B}" dt="2024-01-10T05:32:04.705" v="48" actId="1076"/>
        <pc:sldMkLst>
          <pc:docMk/>
          <pc:sldMk cId="3047199212" sldId="256"/>
        </pc:sldMkLst>
        <pc:spChg chg="del mod">
          <ac:chgData name="성백륜" userId="60898c43-c43d-413b-abba-d12abf6abaab" providerId="ADAL" clId="{6F0E2E80-DF83-4628-9D84-D7461D8CAC2B}" dt="2024-01-10T05:30:11.458" v="16" actId="478"/>
          <ac:spMkLst>
            <pc:docMk/>
            <pc:sldMk cId="3047199212" sldId="256"/>
            <ac:spMk id="7" creationId="{01F20C26-6F3D-7B48-D844-4570D7E41737}"/>
          </ac:spMkLst>
        </pc:spChg>
        <pc:spChg chg="mod">
          <ac:chgData name="성백륜" userId="60898c43-c43d-413b-abba-d12abf6abaab" providerId="ADAL" clId="{6F0E2E80-DF83-4628-9D84-D7461D8CAC2B}" dt="2024-01-10T05:31:59.932" v="47" actId="1076"/>
          <ac:spMkLst>
            <pc:docMk/>
            <pc:sldMk cId="3047199212" sldId="256"/>
            <ac:spMk id="8" creationId="{00000000-0000-0000-0000-000000000000}"/>
          </ac:spMkLst>
        </pc:spChg>
        <pc:spChg chg="del">
          <ac:chgData name="성백륜" userId="60898c43-c43d-413b-abba-d12abf6abaab" providerId="ADAL" clId="{6F0E2E80-DF83-4628-9D84-D7461D8CAC2B}" dt="2024-01-10T05:30:13.215" v="17" actId="478"/>
          <ac:spMkLst>
            <pc:docMk/>
            <pc:sldMk cId="3047199212" sldId="256"/>
            <ac:spMk id="14" creationId="{00000000-0000-0000-0000-000000000000}"/>
          </ac:spMkLst>
        </pc:spChg>
        <pc:spChg chg="mod">
          <ac:chgData name="성백륜" userId="60898c43-c43d-413b-abba-d12abf6abaab" providerId="ADAL" clId="{6F0E2E80-DF83-4628-9D84-D7461D8CAC2B}" dt="2024-01-10T05:32:04.705" v="48" actId="1076"/>
          <ac:spMkLst>
            <pc:docMk/>
            <pc:sldMk cId="3047199212" sldId="256"/>
            <ac:spMk id="15" creationId="{00000000-0000-0000-0000-000000000000}"/>
          </ac:spMkLst>
        </pc:spChg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652781038" sldId="257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989751897" sldId="258"/>
        </pc:sldMkLst>
      </pc:sldChg>
      <pc:sldChg chg="addSp delSp modSp add del mod ord">
        <pc:chgData name="성백륜" userId="60898c43-c43d-413b-abba-d12abf6abaab" providerId="ADAL" clId="{6F0E2E80-DF83-4628-9D84-D7461D8CAC2B}" dt="2024-01-11T05:38:20.112" v="312"/>
        <pc:sldMkLst>
          <pc:docMk/>
          <pc:sldMk cId="362079637" sldId="260"/>
        </pc:sldMkLst>
        <pc:spChg chg="add del mod">
          <ac:chgData name="성백륜" userId="60898c43-c43d-413b-abba-d12abf6abaab" providerId="ADAL" clId="{6F0E2E80-DF83-4628-9D84-D7461D8CAC2B}" dt="2024-01-10T11:40:24.848" v="173" actId="478"/>
          <ac:spMkLst>
            <pc:docMk/>
            <pc:sldMk cId="362079637" sldId="260"/>
            <ac:spMk id="3" creationId="{D69CA001-B4A0-73EA-2D46-3A9DFF0B0B42}"/>
          </ac:spMkLst>
        </pc:spChg>
        <pc:spChg chg="del mod">
          <ac:chgData name="성백륜" userId="60898c43-c43d-413b-abba-d12abf6abaab" providerId="ADAL" clId="{6F0E2E80-DF83-4628-9D84-D7461D8CAC2B}" dt="2024-01-10T11:40:02.836" v="171" actId="478"/>
          <ac:spMkLst>
            <pc:docMk/>
            <pc:sldMk cId="362079637" sldId="260"/>
            <ac:spMk id="4" creationId="{94842DA0-B1D9-EA86-73D8-2783F1B55EBB}"/>
          </ac:spMkLst>
        </pc:spChg>
        <pc:spChg chg="add mod">
          <ac:chgData name="성백륜" userId="60898c43-c43d-413b-abba-d12abf6abaab" providerId="ADAL" clId="{6F0E2E80-DF83-4628-9D84-D7461D8CAC2B}" dt="2024-01-10T11:40:32.195" v="196" actId="20577"/>
          <ac:spMkLst>
            <pc:docMk/>
            <pc:sldMk cId="362079637" sldId="260"/>
            <ac:spMk id="5" creationId="{C4FE656E-2CAE-D7CD-7585-595F993BD130}"/>
          </ac:spMkLst>
        </pc:spChg>
        <pc:spChg chg="del">
          <ac:chgData name="성백륜" userId="60898c43-c43d-413b-abba-d12abf6abaab" providerId="ADAL" clId="{6F0E2E80-DF83-4628-9D84-D7461D8CAC2B}" dt="2024-01-10T11:39:41.084" v="166" actId="478"/>
          <ac:spMkLst>
            <pc:docMk/>
            <pc:sldMk cId="362079637" sldId="260"/>
            <ac:spMk id="36" creationId="{00000000-0000-0000-0000-000000000000}"/>
          </ac:spMkLst>
        </pc:spChg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190030791" sldId="261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521051555" sldId="262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192415117" sldId="263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1554897584" sldId="264"/>
        </pc:sldMkLst>
      </pc:sldChg>
      <pc:sldChg chg="addSp delSp modSp mod modClrScheme chgLayout">
        <pc:chgData name="성백륜" userId="60898c43-c43d-413b-abba-d12abf6abaab" providerId="ADAL" clId="{6F0E2E80-DF83-4628-9D84-D7461D8CAC2B}" dt="2024-01-10T12:20:16.893" v="302"/>
        <pc:sldMkLst>
          <pc:docMk/>
          <pc:sldMk cId="1539015831" sldId="265"/>
        </pc:sldMkLst>
        <pc:spChg chg="del">
          <ac:chgData name="성백륜" userId="60898c43-c43d-413b-abba-d12abf6abaab" providerId="ADAL" clId="{6F0E2E80-DF83-4628-9D84-D7461D8CAC2B}" dt="2024-01-10T07:21:36.585" v="82" actId="478"/>
          <ac:spMkLst>
            <pc:docMk/>
            <pc:sldMk cId="1539015831" sldId="265"/>
            <ac:spMk id="2" creationId="{1C6695D1-2A3E-6764-6191-D050D5EFC006}"/>
          </ac:spMkLst>
        </pc:spChg>
        <pc:spChg chg="add del mod ord">
          <ac:chgData name="성백륜" userId="60898c43-c43d-413b-abba-d12abf6abaab" providerId="ADAL" clId="{6F0E2E80-DF83-4628-9D84-D7461D8CAC2B}" dt="2024-01-10T11:12:13.351" v="84" actId="478"/>
          <ac:spMkLst>
            <pc:docMk/>
            <pc:sldMk cId="1539015831" sldId="265"/>
            <ac:spMk id="3" creationId="{62A3D76B-94CC-4124-00E3-258F2C4BCDEB}"/>
          </ac:spMkLst>
        </pc:spChg>
        <pc:spChg chg="del">
          <ac:chgData name="성백륜" userId="60898c43-c43d-413b-abba-d12abf6abaab" providerId="ADAL" clId="{6F0E2E80-DF83-4628-9D84-D7461D8CAC2B}" dt="2024-01-10T07:21:32.819" v="80" actId="478"/>
          <ac:spMkLst>
            <pc:docMk/>
            <pc:sldMk cId="1539015831" sldId="265"/>
            <ac:spMk id="4" creationId="{94842DA0-B1D9-EA86-73D8-2783F1B55EBB}"/>
          </ac:spMkLst>
        </pc:spChg>
        <pc:spChg chg="add del mod ord">
          <ac:chgData name="성백륜" userId="60898c43-c43d-413b-abba-d12abf6abaab" providerId="ADAL" clId="{6F0E2E80-DF83-4628-9D84-D7461D8CAC2B}" dt="2024-01-10T12:20:16.893" v="302"/>
          <ac:spMkLst>
            <pc:docMk/>
            <pc:sldMk cId="1539015831" sldId="265"/>
            <ac:spMk id="6" creationId="{20EE53C4-88E6-A202-FC7E-CC231128FAB4}"/>
          </ac:spMkLst>
        </pc:spChg>
        <pc:spChg chg="mod">
          <ac:chgData name="성백륜" userId="60898c43-c43d-413b-abba-d12abf6abaab" providerId="ADAL" clId="{6F0E2E80-DF83-4628-9D84-D7461D8CAC2B}" dt="2024-01-10T12:16:41.499" v="300" actId="20577"/>
          <ac:spMkLst>
            <pc:docMk/>
            <pc:sldMk cId="1539015831" sldId="265"/>
            <ac:spMk id="36" creationId="{00000000-0000-0000-0000-000000000000}"/>
          </ac:spMkLst>
        </pc:spChg>
        <pc:picChg chg="del">
          <ac:chgData name="성백륜" userId="60898c43-c43d-413b-abba-d12abf6abaab" providerId="ADAL" clId="{6F0E2E80-DF83-4628-9D84-D7461D8CAC2B}" dt="2024-01-10T07:21:33.921" v="81" actId="478"/>
          <ac:picMkLst>
            <pc:docMk/>
            <pc:sldMk cId="1539015831" sldId="265"/>
            <ac:picMk id="5" creationId="{FA30EDD8-9F6A-57B8-472B-96A6018C08ED}"/>
          </ac:picMkLst>
        </pc:picChg>
        <pc:picChg chg="add mod">
          <ac:chgData name="성백륜" userId="60898c43-c43d-413b-abba-d12abf6abaab" providerId="ADAL" clId="{6F0E2E80-DF83-4628-9D84-D7461D8CAC2B}" dt="2024-01-10T12:20:16.893" v="302"/>
          <ac:picMkLst>
            <pc:docMk/>
            <pc:sldMk cId="1539015831" sldId="265"/>
            <ac:picMk id="1026" creationId="{829953C8-C657-92E7-ECA9-B3802370E375}"/>
          </ac:picMkLst>
        </pc:picChg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3608010926" sldId="266"/>
        </pc:sldMkLst>
      </pc:sldChg>
      <pc:sldChg chg="add del">
        <pc:chgData name="성백륜" userId="60898c43-c43d-413b-abba-d12abf6abaab" providerId="ADAL" clId="{6F0E2E80-DF83-4628-9D84-D7461D8CAC2B}" dt="2024-01-10T11:17:54.256" v="117" actId="47"/>
        <pc:sldMkLst>
          <pc:docMk/>
          <pc:sldMk cId="3707525273" sldId="266"/>
        </pc:sldMkLst>
      </pc:sldChg>
      <pc:sldChg chg="addSp delSp modSp add mod ord">
        <pc:chgData name="성백륜" userId="60898c43-c43d-413b-abba-d12abf6abaab" providerId="ADAL" clId="{6F0E2E80-DF83-4628-9D84-D7461D8CAC2B}" dt="2024-01-11T05:48:40.557" v="320"/>
        <pc:sldMkLst>
          <pc:docMk/>
          <pc:sldMk cId="3555906073" sldId="267"/>
        </pc:sldMkLst>
        <pc:spChg chg="add del mod">
          <ac:chgData name="성백륜" userId="60898c43-c43d-413b-abba-d12abf6abaab" providerId="ADAL" clId="{6F0E2E80-DF83-4628-9D84-D7461D8CAC2B}" dt="2024-01-10T11:16:40.939" v="116" actId="478"/>
          <ac:spMkLst>
            <pc:docMk/>
            <pc:sldMk cId="3555906073" sldId="267"/>
            <ac:spMk id="5" creationId="{A8672092-1109-5BED-0AC6-33F74A48B3B0}"/>
          </ac:spMkLst>
        </pc:spChg>
        <pc:spChg chg="del">
          <ac:chgData name="성백륜" userId="60898c43-c43d-413b-abba-d12abf6abaab" providerId="ADAL" clId="{6F0E2E80-DF83-4628-9D84-D7461D8CAC2B}" dt="2024-01-10T11:15:31.013" v="114" actId="478"/>
          <ac:spMkLst>
            <pc:docMk/>
            <pc:sldMk cId="3555906073" sldId="267"/>
            <ac:spMk id="6" creationId="{20EE53C4-88E6-A202-FC7E-CC231128FAB4}"/>
          </ac:spMkLst>
        </pc:spChg>
        <pc:spChg chg="mod">
          <ac:chgData name="성백륜" userId="60898c43-c43d-413b-abba-d12abf6abaab" providerId="ADAL" clId="{6F0E2E80-DF83-4628-9D84-D7461D8CAC2B}" dt="2024-01-10T11:14:21.004" v="111" actId="20577"/>
          <ac:spMkLst>
            <pc:docMk/>
            <pc:sldMk cId="3555906073" sldId="267"/>
            <ac:spMk id="36" creationId="{00000000-0000-0000-0000-000000000000}"/>
          </ac:spMkLst>
        </pc:spChg>
        <pc:picChg chg="add mod">
          <ac:chgData name="성백륜" userId="60898c43-c43d-413b-abba-d12abf6abaab" providerId="ADAL" clId="{6F0E2E80-DF83-4628-9D84-D7461D8CAC2B}" dt="2024-01-10T11:15:35.807" v="115" actId="1076"/>
          <ac:picMkLst>
            <pc:docMk/>
            <pc:sldMk cId="3555906073" sldId="267"/>
            <ac:picMk id="3" creationId="{F162E41A-7CD3-D911-9F70-3A08883D7ACD}"/>
          </ac:picMkLst>
        </pc:picChg>
      </pc:sldChg>
      <pc:sldChg chg="addSp delSp modSp add mod ord">
        <pc:chgData name="성백륜" userId="60898c43-c43d-413b-abba-d12abf6abaab" providerId="ADAL" clId="{6F0E2E80-DF83-4628-9D84-D7461D8CAC2B}" dt="2024-01-11T05:37:39.030" v="310"/>
        <pc:sldMkLst>
          <pc:docMk/>
          <pc:sldMk cId="17322738" sldId="268"/>
        </pc:sldMkLst>
        <pc:spChg chg="add del mod">
          <ac:chgData name="성백륜" userId="60898c43-c43d-413b-abba-d12abf6abaab" providerId="ADAL" clId="{6F0E2E80-DF83-4628-9D84-D7461D8CAC2B}" dt="2024-01-10T11:29:55.274" v="147" actId="22"/>
          <ac:spMkLst>
            <pc:docMk/>
            <pc:sldMk cId="17322738" sldId="268"/>
            <ac:spMk id="3" creationId="{62E2F457-9EF7-48EC-9245-A1CD98DD9996}"/>
          </ac:spMkLst>
        </pc:spChg>
        <pc:spChg chg="del">
          <ac:chgData name="성백륜" userId="60898c43-c43d-413b-abba-d12abf6abaab" providerId="ADAL" clId="{6F0E2E80-DF83-4628-9D84-D7461D8CAC2B}" dt="2024-01-10T11:28:24.043" v="146" actId="478"/>
          <ac:spMkLst>
            <pc:docMk/>
            <pc:sldMk cId="17322738" sldId="268"/>
            <ac:spMk id="6" creationId="{20EE53C4-88E6-A202-FC7E-CC231128FAB4}"/>
          </ac:spMkLst>
        </pc:spChg>
        <pc:spChg chg="add del mod">
          <ac:chgData name="성백륜" userId="60898c43-c43d-413b-abba-d12abf6abaab" providerId="ADAL" clId="{6F0E2E80-DF83-4628-9D84-D7461D8CAC2B}" dt="2024-01-10T11:30:20.082" v="154" actId="478"/>
          <ac:spMkLst>
            <pc:docMk/>
            <pc:sldMk cId="17322738" sldId="268"/>
            <ac:spMk id="7" creationId="{E888C0E9-0A3E-FE4E-4B97-E28335EA5ADA}"/>
          </ac:spMkLst>
        </pc:spChg>
        <pc:spChg chg="mod">
          <ac:chgData name="성백륜" userId="60898c43-c43d-413b-abba-d12abf6abaab" providerId="ADAL" clId="{6F0E2E80-DF83-4628-9D84-D7461D8CAC2B}" dt="2024-01-10T11:31:33.970" v="158" actId="14100"/>
          <ac:spMkLst>
            <pc:docMk/>
            <pc:sldMk cId="17322738" sldId="268"/>
            <ac:spMk id="8" creationId="{84EF0BDF-B163-3823-5AAA-E435A3176782}"/>
          </ac:spMkLst>
        </pc:spChg>
        <pc:spChg chg="del mod">
          <ac:chgData name="성백륜" userId="60898c43-c43d-413b-abba-d12abf6abaab" providerId="ADAL" clId="{6F0E2E80-DF83-4628-9D84-D7461D8CAC2B}" dt="2024-01-10T11:30:01.143" v="148" actId="478"/>
          <ac:spMkLst>
            <pc:docMk/>
            <pc:sldMk cId="17322738" sldId="268"/>
            <ac:spMk id="36" creationId="{00000000-0000-0000-0000-000000000000}"/>
          </ac:spMkLst>
        </pc:spChg>
        <pc:picChg chg="add del mod ord">
          <ac:chgData name="성백륜" userId="60898c43-c43d-413b-abba-d12abf6abaab" providerId="ADAL" clId="{6F0E2E80-DF83-4628-9D84-D7461D8CAC2B}" dt="2024-01-10T11:30:10.421" v="151" actId="478"/>
          <ac:picMkLst>
            <pc:docMk/>
            <pc:sldMk cId="17322738" sldId="268"/>
            <ac:picMk id="4" creationId="{EFCEC8C8-8212-EC64-DD6E-7C3CB97AD2A7}"/>
          </ac:picMkLst>
        </pc:picChg>
        <pc:picChg chg="add del mod">
          <ac:chgData name="성백륜" userId="60898c43-c43d-413b-abba-d12abf6abaab" providerId="ADAL" clId="{6F0E2E80-DF83-4628-9D84-D7461D8CAC2B}" dt="2024-01-10T11:31:37.070" v="159" actId="1076"/>
          <ac:picMkLst>
            <pc:docMk/>
            <pc:sldMk cId="17322738" sldId="268"/>
            <ac:picMk id="5" creationId="{377B76F0-9D09-BC2F-E14D-A10EEEC0A971}"/>
          </ac:picMkLst>
        </pc:picChg>
      </pc:sldChg>
      <pc:sldChg chg="add ord">
        <pc:chgData name="성백륜" userId="60898c43-c43d-413b-abba-d12abf6abaab" providerId="ADAL" clId="{6F0E2E80-DF83-4628-9D84-D7461D8CAC2B}" dt="2024-01-11T05:07:46.529" v="308"/>
        <pc:sldMkLst>
          <pc:docMk/>
          <pc:sldMk cId="4269229288" sldId="269"/>
        </pc:sldMkLst>
      </pc:sldChg>
      <pc:sldChg chg="delSp add del mod">
        <pc:chgData name="성백륜" userId="60898c43-c43d-413b-abba-d12abf6abaab" providerId="ADAL" clId="{6F0E2E80-DF83-4628-9D84-D7461D8CAC2B}" dt="2024-01-10T11:41:34.233" v="201" actId="47"/>
        <pc:sldMkLst>
          <pc:docMk/>
          <pc:sldMk cId="2942210263" sldId="270"/>
        </pc:sldMkLst>
        <pc:spChg chg="del">
          <ac:chgData name="성백륜" userId="60898c43-c43d-413b-abba-d12abf6abaab" providerId="ADAL" clId="{6F0E2E80-DF83-4628-9D84-D7461D8CAC2B}" dt="2024-01-10T11:41:28.004" v="199" actId="478"/>
          <ac:spMkLst>
            <pc:docMk/>
            <pc:sldMk cId="2942210263" sldId="270"/>
            <ac:spMk id="2" creationId="{293C0170-D948-AA59-F121-761207072BDF}"/>
          </ac:spMkLst>
        </pc:spChg>
        <pc:picChg chg="del">
          <ac:chgData name="성백륜" userId="60898c43-c43d-413b-abba-d12abf6abaab" providerId="ADAL" clId="{6F0E2E80-DF83-4628-9D84-D7461D8CAC2B}" dt="2024-01-10T11:41:24.865" v="198" actId="478"/>
          <ac:picMkLst>
            <pc:docMk/>
            <pc:sldMk cId="2942210263" sldId="270"/>
            <ac:picMk id="6" creationId="{88541FC2-0237-1E7D-9BC7-16454341934D}"/>
          </ac:picMkLst>
        </pc:picChg>
      </pc:sldChg>
      <pc:sldChg chg="addSp delSp modSp add mod ord">
        <pc:chgData name="성백륜" userId="60898c43-c43d-413b-abba-d12abf6abaab" providerId="ADAL" clId="{6F0E2E80-DF83-4628-9D84-D7461D8CAC2B}" dt="2024-01-11T05:38:27.072" v="314"/>
        <pc:sldMkLst>
          <pc:docMk/>
          <pc:sldMk cId="4147847973" sldId="271"/>
        </pc:sldMkLst>
        <pc:spChg chg="del mod">
          <ac:chgData name="성백륜" userId="60898c43-c43d-413b-abba-d12abf6abaab" providerId="ADAL" clId="{6F0E2E80-DF83-4628-9D84-D7461D8CAC2B}" dt="2024-01-10T11:43:31.639" v="227"/>
          <ac:spMkLst>
            <pc:docMk/>
            <pc:sldMk cId="4147847973" sldId="271"/>
            <ac:spMk id="6" creationId="{20EE53C4-88E6-A202-FC7E-CC231128FAB4}"/>
          </ac:spMkLst>
        </pc:spChg>
        <pc:spChg chg="mod">
          <ac:chgData name="성백륜" userId="60898c43-c43d-413b-abba-d12abf6abaab" providerId="ADAL" clId="{6F0E2E80-DF83-4628-9D84-D7461D8CAC2B}" dt="2024-01-10T11:42:24.634" v="222" actId="20577"/>
          <ac:spMkLst>
            <pc:docMk/>
            <pc:sldMk cId="4147847973" sldId="271"/>
            <ac:spMk id="36" creationId="{00000000-0000-0000-0000-000000000000}"/>
          </ac:spMkLst>
        </pc:spChg>
        <pc:picChg chg="add del">
          <ac:chgData name="성백륜" userId="60898c43-c43d-413b-abba-d12abf6abaab" providerId="ADAL" clId="{6F0E2E80-DF83-4628-9D84-D7461D8CAC2B}" dt="2024-01-10T11:43:28.108" v="224" actId="478"/>
          <ac:picMkLst>
            <pc:docMk/>
            <pc:sldMk cId="4147847973" sldId="271"/>
            <ac:picMk id="1026" creationId="{340758B9-3282-4FC2-7AED-E14A8EED76D2}"/>
          </ac:picMkLst>
        </pc:picChg>
        <pc:picChg chg="add mod">
          <ac:chgData name="성백륜" userId="60898c43-c43d-413b-abba-d12abf6abaab" providerId="ADAL" clId="{6F0E2E80-DF83-4628-9D84-D7461D8CAC2B}" dt="2024-01-10T11:43:41.787" v="228" actId="14100"/>
          <ac:picMkLst>
            <pc:docMk/>
            <pc:sldMk cId="4147847973" sldId="271"/>
            <ac:picMk id="1028" creationId="{F6162ED4-0A17-D04C-DC2B-89A2B5A1EFE9}"/>
          </ac:picMkLst>
        </pc:picChg>
      </pc:sldChg>
      <pc:sldChg chg="addSp delSp modSp add mod ord">
        <pc:chgData name="성백륜" userId="60898c43-c43d-413b-abba-d12abf6abaab" providerId="ADAL" clId="{6F0E2E80-DF83-4628-9D84-D7461D8CAC2B}" dt="2024-01-11T05:38:34.943" v="318"/>
        <pc:sldMkLst>
          <pc:docMk/>
          <pc:sldMk cId="1723911654" sldId="272"/>
        </pc:sldMkLst>
        <pc:spChg chg="add del mod">
          <ac:chgData name="성백륜" userId="60898c43-c43d-413b-abba-d12abf6abaab" providerId="ADAL" clId="{6F0E2E80-DF83-4628-9D84-D7461D8CAC2B}" dt="2024-01-10T11:52:26.730" v="268"/>
          <ac:spMkLst>
            <pc:docMk/>
            <pc:sldMk cId="1723911654" sldId="272"/>
            <ac:spMk id="2" creationId="{D634B3BE-17C1-51C3-EE50-7C2EE2516ACD}"/>
          </ac:spMkLst>
        </pc:spChg>
        <pc:spChg chg="mod">
          <ac:chgData name="성백륜" userId="60898c43-c43d-413b-abba-d12abf6abaab" providerId="ADAL" clId="{6F0E2E80-DF83-4628-9D84-D7461D8CAC2B}" dt="2024-01-10T11:52:15.228" v="266" actId="20577"/>
          <ac:spMkLst>
            <pc:docMk/>
            <pc:sldMk cId="1723911654" sldId="272"/>
            <ac:spMk id="36" creationId="{00000000-0000-0000-0000-000000000000}"/>
          </ac:spMkLst>
        </pc:spChg>
        <pc:picChg chg="del">
          <ac:chgData name="성백륜" userId="60898c43-c43d-413b-abba-d12abf6abaab" providerId="ADAL" clId="{6F0E2E80-DF83-4628-9D84-D7461D8CAC2B}" dt="2024-01-10T11:52:16.858" v="267" actId="478"/>
          <ac:picMkLst>
            <pc:docMk/>
            <pc:sldMk cId="1723911654" sldId="272"/>
            <ac:picMk id="1028" creationId="{F6162ED4-0A17-D04C-DC2B-89A2B5A1EFE9}"/>
          </ac:picMkLst>
        </pc:picChg>
        <pc:picChg chg="add mod">
          <ac:chgData name="성백륜" userId="60898c43-c43d-413b-abba-d12abf6abaab" providerId="ADAL" clId="{6F0E2E80-DF83-4628-9D84-D7461D8CAC2B}" dt="2024-01-10T11:52:26.730" v="268"/>
          <ac:picMkLst>
            <pc:docMk/>
            <pc:sldMk cId="1723911654" sldId="272"/>
            <ac:picMk id="2050" creationId="{C5584939-A4C6-6386-BF8C-77D06B0129CB}"/>
          </ac:picMkLst>
        </pc:picChg>
      </pc:sldChg>
    </pc:docChg>
  </pc:docChgLst>
  <pc:docChgLst>
    <pc:chgData name="Sizz Flair" userId="af38644466e90d59" providerId="LiveId" clId="{E98E3495-7BC6-4DB6-AF88-11B109BAE63E}"/>
    <pc:docChg chg="addSld delSld modSld">
      <pc:chgData name="Sizz Flair" userId="af38644466e90d59" providerId="LiveId" clId="{E98E3495-7BC6-4DB6-AF88-11B109BAE63E}" dt="2023-11-06T04:38:55.217" v="22" actId="14826"/>
      <pc:docMkLst>
        <pc:docMk/>
      </pc:docMkLst>
      <pc:sldChg chg="modSp mod">
        <pc:chgData name="Sizz Flair" userId="af38644466e90d59" providerId="LiveId" clId="{E98E3495-7BC6-4DB6-AF88-11B109BAE63E}" dt="2023-11-06T04:31:44.236" v="4" actId="1076"/>
        <pc:sldMkLst>
          <pc:docMk/>
          <pc:sldMk cId="2190030791" sldId="261"/>
        </pc:sldMkLst>
        <pc:spChg chg="mod">
          <ac:chgData name="Sizz Flair" userId="af38644466e90d59" providerId="LiveId" clId="{E98E3495-7BC6-4DB6-AF88-11B109BAE63E}" dt="2023-11-06T04:31:36.053" v="2" actId="14100"/>
          <ac:spMkLst>
            <pc:docMk/>
            <pc:sldMk cId="2190030791" sldId="261"/>
            <ac:spMk id="2" creationId="{75ECD3DA-0F8A-AE09-7495-015AF712AF94}"/>
          </ac:spMkLst>
        </pc:spChg>
        <pc:picChg chg="mod">
          <ac:chgData name="Sizz Flair" userId="af38644466e90d59" providerId="LiveId" clId="{E98E3495-7BC6-4DB6-AF88-11B109BAE63E}" dt="2023-11-06T04:31:44.236" v="4" actId="1076"/>
          <ac:picMkLst>
            <pc:docMk/>
            <pc:sldMk cId="2190030791" sldId="261"/>
            <ac:picMk id="3" creationId="{7A2F3728-FBE0-962A-ADE9-84CB8C67933A}"/>
          </ac:picMkLst>
        </pc:picChg>
      </pc:sldChg>
      <pc:sldChg chg="modSp mod">
        <pc:chgData name="Sizz Flair" userId="af38644466e90d59" providerId="LiveId" clId="{E98E3495-7BC6-4DB6-AF88-11B109BAE63E}" dt="2023-11-06T04:32:32.626" v="9" actId="14100"/>
        <pc:sldMkLst>
          <pc:docMk/>
          <pc:sldMk cId="521051555" sldId="262"/>
        </pc:sldMkLst>
        <pc:spChg chg="mod">
          <ac:chgData name="Sizz Flair" userId="af38644466e90d59" providerId="LiveId" clId="{E98E3495-7BC6-4DB6-AF88-11B109BAE63E}" dt="2023-11-06T04:32:32.626" v="9" actId="14100"/>
          <ac:spMkLst>
            <pc:docMk/>
            <pc:sldMk cId="521051555" sldId="262"/>
            <ac:spMk id="2" creationId="{E6285B54-1922-C3AA-8186-7483F7FD1100}"/>
          </ac:spMkLst>
        </pc:spChg>
        <pc:picChg chg="mod">
          <ac:chgData name="Sizz Flair" userId="af38644466e90d59" providerId="LiveId" clId="{E98E3495-7BC6-4DB6-AF88-11B109BAE63E}" dt="2023-11-06T04:31:59.678" v="8" actId="1076"/>
          <ac:picMkLst>
            <pc:docMk/>
            <pc:sldMk cId="521051555" sldId="262"/>
            <ac:picMk id="5" creationId="{4A6165A6-810F-91E9-BC14-EB1A5A7C82F9}"/>
          </ac:picMkLst>
        </pc:picChg>
      </pc:sldChg>
      <pc:sldChg chg="modSp mod">
        <pc:chgData name="Sizz Flair" userId="af38644466e90d59" providerId="LiveId" clId="{E98E3495-7BC6-4DB6-AF88-11B109BAE63E}" dt="2023-11-06T04:32:55.024" v="12" actId="14100"/>
        <pc:sldMkLst>
          <pc:docMk/>
          <pc:sldMk cId="2192415117" sldId="263"/>
        </pc:sldMkLst>
        <pc:spChg chg="mod">
          <ac:chgData name="Sizz Flair" userId="af38644466e90d59" providerId="LiveId" clId="{E98E3495-7BC6-4DB6-AF88-11B109BAE63E}" dt="2023-11-06T04:32:55.024" v="12" actId="14100"/>
          <ac:spMkLst>
            <pc:docMk/>
            <pc:sldMk cId="2192415117" sldId="263"/>
            <ac:spMk id="2" creationId="{B4371812-244B-8D7F-EABA-8400984199F7}"/>
          </ac:spMkLst>
        </pc:spChg>
        <pc:picChg chg="mod">
          <ac:chgData name="Sizz Flair" userId="af38644466e90d59" providerId="LiveId" clId="{E98E3495-7BC6-4DB6-AF88-11B109BAE63E}" dt="2023-11-06T04:32:46.615" v="11" actId="1076"/>
          <ac:picMkLst>
            <pc:docMk/>
            <pc:sldMk cId="2192415117" sldId="263"/>
            <ac:picMk id="7" creationId="{5398B438-66E0-96CE-AAFB-51ABF336D543}"/>
          </ac:picMkLst>
        </pc:picChg>
      </pc:sldChg>
      <pc:sldChg chg="modSp mod">
        <pc:chgData name="Sizz Flair" userId="af38644466e90d59" providerId="LiveId" clId="{E98E3495-7BC6-4DB6-AF88-11B109BAE63E}" dt="2023-11-06T04:33:48.995" v="15" actId="14100"/>
        <pc:sldMkLst>
          <pc:docMk/>
          <pc:sldMk cId="1554897584" sldId="264"/>
        </pc:sldMkLst>
        <pc:spChg chg="mod">
          <ac:chgData name="Sizz Flair" userId="af38644466e90d59" providerId="LiveId" clId="{E98E3495-7BC6-4DB6-AF88-11B109BAE63E}" dt="2023-11-06T04:33:48.995" v="15" actId="14100"/>
          <ac:spMkLst>
            <pc:docMk/>
            <pc:sldMk cId="1554897584" sldId="264"/>
            <ac:spMk id="2" creationId="{350C5D4B-EBE3-2E0D-53DF-9CE121894576}"/>
          </ac:spMkLst>
        </pc:spChg>
        <pc:picChg chg="mod">
          <ac:chgData name="Sizz Flair" userId="af38644466e90d59" providerId="LiveId" clId="{E98E3495-7BC6-4DB6-AF88-11B109BAE63E}" dt="2023-11-06T04:33:42.593" v="14" actId="1076"/>
          <ac:picMkLst>
            <pc:docMk/>
            <pc:sldMk cId="1554897584" sldId="264"/>
            <ac:picMk id="3" creationId="{EE8B6141-E5BD-8228-E4EB-ABB01BDD25D1}"/>
          </ac:picMkLst>
        </pc:picChg>
      </pc:sldChg>
      <pc:sldChg chg="modSp mod">
        <pc:chgData name="Sizz Flair" userId="af38644466e90d59" providerId="LiveId" clId="{E98E3495-7BC6-4DB6-AF88-11B109BAE63E}" dt="2023-11-06T04:35:08.705" v="17" actId="1076"/>
        <pc:sldMkLst>
          <pc:docMk/>
          <pc:sldMk cId="1539015831" sldId="265"/>
        </pc:sldMkLst>
        <pc:picChg chg="mod">
          <ac:chgData name="Sizz Flair" userId="af38644466e90d59" providerId="LiveId" clId="{E98E3495-7BC6-4DB6-AF88-11B109BAE63E}" dt="2023-11-06T04:35:08.705" v="17" actId="1076"/>
          <ac:picMkLst>
            <pc:docMk/>
            <pc:sldMk cId="1539015831" sldId="265"/>
            <ac:picMk id="5" creationId="{FA30EDD8-9F6A-57B8-472B-96A6018C08ED}"/>
          </ac:picMkLst>
        </pc:picChg>
      </pc:sldChg>
      <pc:sldChg chg="addSp delSp modSp new del mod">
        <pc:chgData name="Sizz Flair" userId="af38644466e90d59" providerId="LiveId" clId="{E98E3495-7BC6-4DB6-AF88-11B109BAE63E}" dt="2023-11-06T04:38:46.086" v="20" actId="47"/>
        <pc:sldMkLst>
          <pc:docMk/>
          <pc:sldMk cId="2056305028" sldId="266"/>
        </pc:sldMkLst>
        <pc:spChg chg="del">
          <ac:chgData name="Sizz Flair" userId="af38644466e90d59" providerId="LiveId" clId="{E98E3495-7BC6-4DB6-AF88-11B109BAE63E}" dt="2023-11-06T04:38:40.889" v="19" actId="22"/>
          <ac:spMkLst>
            <pc:docMk/>
            <pc:sldMk cId="2056305028" sldId="266"/>
            <ac:spMk id="3" creationId="{5667E208-E08F-D9F0-7085-EF55040CEE37}"/>
          </ac:spMkLst>
        </pc:spChg>
        <pc:picChg chg="add mod ord">
          <ac:chgData name="Sizz Flair" userId="af38644466e90d59" providerId="LiveId" clId="{E98E3495-7BC6-4DB6-AF88-11B109BAE63E}" dt="2023-11-06T04:38:40.889" v="19" actId="22"/>
          <ac:picMkLst>
            <pc:docMk/>
            <pc:sldMk cId="2056305028" sldId="266"/>
            <ac:picMk id="5" creationId="{1762D5C6-961C-E018-0524-8D62D6950FD6}"/>
          </ac:picMkLst>
        </pc:picChg>
      </pc:sldChg>
      <pc:sldChg chg="modSp add mod">
        <pc:chgData name="Sizz Flair" userId="af38644466e90d59" providerId="LiveId" clId="{E98E3495-7BC6-4DB6-AF88-11B109BAE63E}" dt="2023-11-06T04:38:55.217" v="22" actId="14826"/>
        <pc:sldMkLst>
          <pc:docMk/>
          <pc:sldMk cId="3608010926" sldId="266"/>
        </pc:sldMkLst>
        <pc:picChg chg="mod">
          <ac:chgData name="Sizz Flair" userId="af38644466e90d59" providerId="LiveId" clId="{E98E3495-7BC6-4DB6-AF88-11B109BAE63E}" dt="2023-11-06T04:38:55.217" v="22" actId="14826"/>
          <ac:picMkLst>
            <pc:docMk/>
            <pc:sldMk cId="3608010926" sldId="266"/>
            <ac:picMk id="3" creationId="{EE8B6141-E5BD-8228-E4EB-ABB01BDD25D1}"/>
          </ac:picMkLst>
        </pc:picChg>
      </pc:sldChg>
    </pc:docChg>
  </pc:docChgLst>
  <pc:docChgLst>
    <pc:chgData name="이상민" userId="7a291d83-5495-4311-8b4c-f66b064baf50" providerId="ADAL" clId="{919493ED-B975-0346-B65D-F24705E59089}"/>
    <pc:docChg chg="undo custSel addSld delSld modSld">
      <pc:chgData name="이상민" userId="7a291d83-5495-4311-8b4c-f66b064baf50" providerId="ADAL" clId="{919493ED-B975-0346-B65D-F24705E59089}" dt="2023-11-05T15:14:49.371" v="236" actId="113"/>
      <pc:docMkLst>
        <pc:docMk/>
      </pc:docMkLst>
      <pc:sldChg chg="modSp mod">
        <pc:chgData name="이상민" userId="7a291d83-5495-4311-8b4c-f66b064baf50" providerId="ADAL" clId="{919493ED-B975-0346-B65D-F24705E59089}" dt="2023-11-05T15:14:49.371" v="236" actId="113"/>
        <pc:sldMkLst>
          <pc:docMk/>
          <pc:sldMk cId="2989751897" sldId="258"/>
        </pc:sldMkLst>
        <pc:spChg chg="mod">
          <ac:chgData name="이상민" userId="7a291d83-5495-4311-8b4c-f66b064baf50" providerId="ADAL" clId="{919493ED-B975-0346-B65D-F24705E59089}" dt="2023-11-05T15:14:49.371" v="236" actId="113"/>
          <ac:spMkLst>
            <pc:docMk/>
            <pc:sldMk cId="2989751897" sldId="258"/>
            <ac:spMk id="29" creationId="{00000000-0000-0000-0000-000000000000}"/>
          </ac:spMkLst>
        </pc:spChg>
      </pc:sldChg>
      <pc:sldChg chg="delSp modSp del mod">
        <pc:chgData name="이상민" userId="7a291d83-5495-4311-8b4c-f66b064baf50" providerId="ADAL" clId="{919493ED-B975-0346-B65D-F24705E59089}" dt="2023-11-05T15:14:38.870" v="235" actId="2696"/>
        <pc:sldMkLst>
          <pc:docMk/>
          <pc:sldMk cId="3737701246" sldId="259"/>
        </pc:sldMkLst>
        <pc:spChg chg="del">
          <ac:chgData name="이상민" userId="7a291d83-5495-4311-8b4c-f66b064baf50" providerId="ADAL" clId="{919493ED-B975-0346-B65D-F24705E59089}" dt="2023-11-05T15:14:25.725" v="223" actId="478"/>
          <ac:spMkLst>
            <pc:docMk/>
            <pc:sldMk cId="3737701246" sldId="259"/>
            <ac:spMk id="17" creationId="{00000000-0000-0000-0000-000000000000}"/>
          </ac:spMkLst>
        </pc:spChg>
        <pc:spChg chg="mod">
          <ac:chgData name="이상민" userId="7a291d83-5495-4311-8b4c-f66b064baf50" providerId="ADAL" clId="{919493ED-B975-0346-B65D-F24705E59089}" dt="2023-11-05T15:14:37.222" v="234" actId="20577"/>
          <ac:spMkLst>
            <pc:docMk/>
            <pc:sldMk cId="3737701246" sldId="259"/>
            <ac:spMk id="33" creationId="{00000000-0000-0000-0000-000000000000}"/>
          </ac:spMkLst>
        </pc:spChg>
      </pc:sldChg>
      <pc:sldChg chg="addSp delSp modSp mod">
        <pc:chgData name="이상민" userId="7a291d83-5495-4311-8b4c-f66b064baf50" providerId="ADAL" clId="{919493ED-B975-0346-B65D-F24705E59089}" dt="2023-11-05T15:01:51.983" v="15" actId="1076"/>
        <pc:sldMkLst>
          <pc:docMk/>
          <pc:sldMk cId="362079637" sldId="260"/>
        </pc:sldMkLst>
        <pc:spChg chg="add del mod">
          <ac:chgData name="이상민" userId="7a291d83-5495-4311-8b4c-f66b064baf50" providerId="ADAL" clId="{919493ED-B975-0346-B65D-F24705E59089}" dt="2023-11-05T14:56:52.331" v="4" actId="478"/>
          <ac:spMkLst>
            <pc:docMk/>
            <pc:sldMk cId="362079637" sldId="260"/>
            <ac:spMk id="2" creationId="{62E75799-75C3-20B1-2910-31D6BF018BAF}"/>
          </ac:spMkLst>
        </pc:spChg>
        <pc:spChg chg="add del mod">
          <ac:chgData name="이상민" userId="7a291d83-5495-4311-8b4c-f66b064baf50" providerId="ADAL" clId="{919493ED-B975-0346-B65D-F24705E59089}" dt="2023-11-05T15:01:07.231" v="12" actId="478"/>
          <ac:spMkLst>
            <pc:docMk/>
            <pc:sldMk cId="362079637" sldId="260"/>
            <ac:spMk id="3" creationId="{7816CD00-B6A2-3333-520D-837EE4C88D97}"/>
          </ac:spMkLst>
        </pc:spChg>
        <pc:picChg chg="add mod">
          <ac:chgData name="이상민" userId="7a291d83-5495-4311-8b4c-f66b064baf50" providerId="ADAL" clId="{919493ED-B975-0346-B65D-F24705E59089}" dt="2023-11-05T15:01:51.983" v="15" actId="1076"/>
          <ac:picMkLst>
            <pc:docMk/>
            <pc:sldMk cId="362079637" sldId="260"/>
            <ac:picMk id="6" creationId="{88541FC2-0237-1E7D-9BC7-16454341934D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03:15.834" v="23" actId="1076"/>
        <pc:sldMkLst>
          <pc:docMk/>
          <pc:sldMk cId="2190030791" sldId="261"/>
        </pc:sldMkLst>
        <pc:picChg chg="add mod">
          <ac:chgData name="이상민" userId="7a291d83-5495-4311-8b4c-f66b064baf50" providerId="ADAL" clId="{919493ED-B975-0346-B65D-F24705E59089}" dt="2023-11-05T15:03:15.834" v="23" actId="1076"/>
          <ac:picMkLst>
            <pc:docMk/>
            <pc:sldMk cId="2190030791" sldId="261"/>
            <ac:picMk id="3" creationId="{7A2F3728-FBE0-962A-ADE9-84CB8C67933A}"/>
          </ac:picMkLst>
        </pc:picChg>
        <pc:picChg chg="del">
          <ac:chgData name="이상민" userId="7a291d83-5495-4311-8b4c-f66b064baf50" providerId="ADAL" clId="{919493ED-B975-0346-B65D-F24705E59089}" dt="2023-11-05T15:02:59.766" v="17" actId="478"/>
          <ac:picMkLst>
            <pc:docMk/>
            <pc:sldMk cId="2190030791" sldId="261"/>
            <ac:picMk id="6" creationId="{88541FC2-0237-1E7D-9BC7-16454341934D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06:34.572" v="107" actId="1076"/>
        <pc:sldMkLst>
          <pc:docMk/>
          <pc:sldMk cId="521051555" sldId="262"/>
        </pc:sldMkLst>
        <pc:spChg chg="mod">
          <ac:chgData name="이상민" userId="7a291d83-5495-4311-8b4c-f66b064baf50" providerId="ADAL" clId="{919493ED-B975-0346-B65D-F24705E59089}" dt="2023-11-05T15:06:02.870" v="102" actId="404"/>
          <ac:spMkLst>
            <pc:docMk/>
            <pc:sldMk cId="521051555" sldId="262"/>
            <ac:spMk id="4" creationId="{94842DA0-B1D9-EA86-73D8-2783F1B55EBB}"/>
          </ac:spMkLst>
        </pc:spChg>
        <pc:spChg chg="mod">
          <ac:chgData name="이상민" userId="7a291d83-5495-4311-8b4c-f66b064baf50" providerId="ADAL" clId="{919493ED-B975-0346-B65D-F24705E59089}" dt="2023-11-05T15:04:16.805" v="32" actId="20577"/>
          <ac:spMkLst>
            <pc:docMk/>
            <pc:sldMk cId="521051555" sldId="262"/>
            <ac:spMk id="36" creationId="{00000000-0000-0000-0000-000000000000}"/>
          </ac:spMkLst>
        </pc:spChg>
        <pc:picChg chg="del">
          <ac:chgData name="이상민" userId="7a291d83-5495-4311-8b4c-f66b064baf50" providerId="ADAL" clId="{919493ED-B975-0346-B65D-F24705E59089}" dt="2023-11-05T15:05:56.936" v="101" actId="478"/>
          <ac:picMkLst>
            <pc:docMk/>
            <pc:sldMk cId="521051555" sldId="262"/>
            <ac:picMk id="3" creationId="{7A2F3728-FBE0-962A-ADE9-84CB8C67933A}"/>
          </ac:picMkLst>
        </pc:picChg>
        <pc:picChg chg="add mod">
          <ac:chgData name="이상민" userId="7a291d83-5495-4311-8b4c-f66b064baf50" providerId="ADAL" clId="{919493ED-B975-0346-B65D-F24705E59089}" dt="2023-11-05T15:06:34.572" v="107" actId="1076"/>
          <ac:picMkLst>
            <pc:docMk/>
            <pc:sldMk cId="521051555" sldId="262"/>
            <ac:picMk id="5" creationId="{4A6165A6-810F-91E9-BC14-EB1A5A7C82F9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07:59.537" v="122" actId="1076"/>
        <pc:sldMkLst>
          <pc:docMk/>
          <pc:sldMk cId="2192415117" sldId="263"/>
        </pc:sldMkLst>
        <pc:picChg chg="add del mod">
          <ac:chgData name="이상민" userId="7a291d83-5495-4311-8b4c-f66b064baf50" providerId="ADAL" clId="{919493ED-B975-0346-B65D-F24705E59089}" dt="2023-11-05T15:07:33.189" v="117" actId="478"/>
          <ac:picMkLst>
            <pc:docMk/>
            <pc:sldMk cId="2192415117" sldId="263"/>
            <ac:picMk id="3" creationId="{3667D66D-0114-7E7F-51E1-BCCEA09954D6}"/>
          </ac:picMkLst>
        </pc:picChg>
        <pc:picChg chg="del">
          <ac:chgData name="이상민" userId="7a291d83-5495-4311-8b4c-f66b064baf50" providerId="ADAL" clId="{919493ED-B975-0346-B65D-F24705E59089}" dt="2023-11-05T15:06:43.967" v="109" actId="478"/>
          <ac:picMkLst>
            <pc:docMk/>
            <pc:sldMk cId="2192415117" sldId="263"/>
            <ac:picMk id="5" creationId="{4A6165A6-810F-91E9-BC14-EB1A5A7C82F9}"/>
          </ac:picMkLst>
        </pc:picChg>
        <pc:picChg chg="add mod">
          <ac:chgData name="이상민" userId="7a291d83-5495-4311-8b4c-f66b064baf50" providerId="ADAL" clId="{919493ED-B975-0346-B65D-F24705E59089}" dt="2023-11-05T15:07:59.537" v="122" actId="1076"/>
          <ac:picMkLst>
            <pc:docMk/>
            <pc:sldMk cId="2192415117" sldId="263"/>
            <ac:picMk id="7" creationId="{5398B438-66E0-96CE-AAFB-51ABF336D543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10:47.952" v="165" actId="20577"/>
        <pc:sldMkLst>
          <pc:docMk/>
          <pc:sldMk cId="1554897584" sldId="264"/>
        </pc:sldMkLst>
        <pc:spChg chg="mod">
          <ac:chgData name="이상민" userId="7a291d83-5495-4311-8b4c-f66b064baf50" providerId="ADAL" clId="{919493ED-B975-0346-B65D-F24705E59089}" dt="2023-11-05T15:10:47.952" v="165" actId="20577"/>
          <ac:spMkLst>
            <pc:docMk/>
            <pc:sldMk cId="1554897584" sldId="264"/>
            <ac:spMk id="4" creationId="{94842DA0-B1D9-EA86-73D8-2783F1B55EBB}"/>
          </ac:spMkLst>
        </pc:spChg>
        <pc:picChg chg="add mod">
          <ac:chgData name="이상민" userId="7a291d83-5495-4311-8b4c-f66b064baf50" providerId="ADAL" clId="{919493ED-B975-0346-B65D-F24705E59089}" dt="2023-11-05T15:10:16.588" v="139" actId="1076"/>
          <ac:picMkLst>
            <pc:docMk/>
            <pc:sldMk cId="1554897584" sldId="264"/>
            <ac:picMk id="3" creationId="{EE8B6141-E5BD-8228-E4EB-ABB01BDD25D1}"/>
          </ac:picMkLst>
        </pc:picChg>
        <pc:picChg chg="del">
          <ac:chgData name="이상민" userId="7a291d83-5495-4311-8b4c-f66b064baf50" providerId="ADAL" clId="{919493ED-B975-0346-B65D-F24705E59089}" dt="2023-11-05T15:08:46.243" v="134" actId="478"/>
          <ac:picMkLst>
            <pc:docMk/>
            <pc:sldMk cId="1554897584" sldId="264"/>
            <ac:picMk id="7" creationId="{5398B438-66E0-96CE-AAFB-51ABF336D543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14:17.515" v="222" actId="20577"/>
        <pc:sldMkLst>
          <pc:docMk/>
          <pc:sldMk cId="1539015831" sldId="265"/>
        </pc:sldMkLst>
        <pc:spChg chg="mod">
          <ac:chgData name="이상민" userId="7a291d83-5495-4311-8b4c-f66b064baf50" providerId="ADAL" clId="{919493ED-B975-0346-B65D-F24705E59089}" dt="2023-11-05T15:14:17.515" v="222" actId="20577"/>
          <ac:spMkLst>
            <pc:docMk/>
            <pc:sldMk cId="1539015831" sldId="265"/>
            <ac:spMk id="4" creationId="{94842DA0-B1D9-EA86-73D8-2783F1B55EBB}"/>
          </ac:spMkLst>
        </pc:spChg>
        <pc:spChg chg="mod">
          <ac:chgData name="이상민" userId="7a291d83-5495-4311-8b4c-f66b064baf50" providerId="ADAL" clId="{919493ED-B975-0346-B65D-F24705E59089}" dt="2023-11-05T15:11:09.509" v="188" actId="20577"/>
          <ac:spMkLst>
            <pc:docMk/>
            <pc:sldMk cId="1539015831" sldId="265"/>
            <ac:spMk id="36" creationId="{00000000-0000-0000-0000-000000000000}"/>
          </ac:spMkLst>
        </pc:spChg>
        <pc:picChg chg="del">
          <ac:chgData name="이상민" userId="7a291d83-5495-4311-8b4c-f66b064baf50" providerId="ADAL" clId="{919493ED-B975-0346-B65D-F24705E59089}" dt="2023-11-05T15:13:54.225" v="189" actId="478"/>
          <ac:picMkLst>
            <pc:docMk/>
            <pc:sldMk cId="1539015831" sldId="265"/>
            <ac:picMk id="3" creationId="{EE8B6141-E5BD-8228-E4EB-ABB01BDD25D1}"/>
          </ac:picMkLst>
        </pc:picChg>
        <pc:picChg chg="add mod">
          <ac:chgData name="이상민" userId="7a291d83-5495-4311-8b4c-f66b064baf50" providerId="ADAL" clId="{919493ED-B975-0346-B65D-F24705E59089}" dt="2023-11-05T15:14:03.873" v="194" actId="14100"/>
          <ac:picMkLst>
            <pc:docMk/>
            <pc:sldMk cId="1539015831" sldId="265"/>
            <ac:picMk id="5" creationId="{FA30EDD8-9F6A-57B8-472B-96A6018C08ED}"/>
          </ac:picMkLst>
        </pc:picChg>
      </pc:sldChg>
    </pc:docChg>
  </pc:docChgLst>
  <pc:docChgLst>
    <pc:chgData name="Sizz Flair" userId="af38644466e90d59" providerId="LiveId" clId="{D358A5A9-30C0-4908-97C5-398A4DB273EA}"/>
    <pc:docChg chg="undo custSel addSld delSld modSld sldOrd">
      <pc:chgData name="Sizz Flair" userId="af38644466e90d59" providerId="LiveId" clId="{D358A5A9-30C0-4908-97C5-398A4DB273EA}" dt="2024-04-14T14:06:17.333" v="3337" actId="22"/>
      <pc:docMkLst>
        <pc:docMk/>
      </pc:docMkLst>
      <pc:sldChg chg="modSp mod">
        <pc:chgData name="Sizz Flair" userId="af38644466e90d59" providerId="LiveId" clId="{D358A5A9-30C0-4908-97C5-398A4DB273EA}" dt="2024-04-14T12:29:26.631" v="9" actId="20577"/>
        <pc:sldMkLst>
          <pc:docMk/>
          <pc:sldMk cId="3047199212" sldId="256"/>
        </pc:sldMkLst>
        <pc:spChg chg="mod">
          <ac:chgData name="Sizz Flair" userId="af38644466e90d59" providerId="LiveId" clId="{D358A5A9-30C0-4908-97C5-398A4DB273EA}" dt="2024-04-14T12:29:26.631" v="9" actId="20577"/>
          <ac:spMkLst>
            <pc:docMk/>
            <pc:sldMk cId="3047199212" sldId="256"/>
            <ac:spMk id="15" creationId="{00000000-0000-0000-0000-000000000000}"/>
          </ac:spMkLst>
        </pc:spChg>
      </pc:sldChg>
      <pc:sldChg chg="delSp del mod">
        <pc:chgData name="Sizz Flair" userId="af38644466e90d59" providerId="LiveId" clId="{D358A5A9-30C0-4908-97C5-398A4DB273EA}" dt="2024-04-14T13:45:01.223" v="3260" actId="47"/>
        <pc:sldMkLst>
          <pc:docMk/>
          <pc:sldMk cId="362079637" sldId="260"/>
        </pc:sldMkLst>
        <pc:picChg chg="del">
          <ac:chgData name="Sizz Flair" userId="af38644466e90d59" providerId="LiveId" clId="{D358A5A9-30C0-4908-97C5-398A4DB273EA}" dt="2024-04-14T13:44:58.735" v="3259" actId="478"/>
          <ac:picMkLst>
            <pc:docMk/>
            <pc:sldMk cId="362079637" sldId="260"/>
            <ac:picMk id="6" creationId="{88541FC2-0237-1E7D-9BC7-16454341934D}"/>
          </ac:picMkLst>
        </pc:picChg>
      </pc:sldChg>
      <pc:sldChg chg="del">
        <pc:chgData name="Sizz Flair" userId="af38644466e90d59" providerId="LiveId" clId="{D358A5A9-30C0-4908-97C5-398A4DB273EA}" dt="2024-04-14T13:44:57.085" v="3258" actId="47"/>
        <pc:sldMkLst>
          <pc:docMk/>
          <pc:sldMk cId="1539015831" sldId="265"/>
        </pc:sldMkLst>
      </pc:sldChg>
      <pc:sldChg chg="del">
        <pc:chgData name="Sizz Flair" userId="af38644466e90d59" providerId="LiveId" clId="{D358A5A9-30C0-4908-97C5-398A4DB273EA}" dt="2024-04-14T13:44:57.085" v="3258" actId="47"/>
        <pc:sldMkLst>
          <pc:docMk/>
          <pc:sldMk cId="3555906073" sldId="267"/>
        </pc:sldMkLst>
      </pc:sldChg>
      <pc:sldChg chg="addSp delSp del mod">
        <pc:chgData name="Sizz Flair" userId="af38644466e90d59" providerId="LiveId" clId="{D358A5A9-30C0-4908-97C5-398A4DB273EA}" dt="2024-04-14T12:39:12.127" v="66" actId="47"/>
        <pc:sldMkLst>
          <pc:docMk/>
          <pc:sldMk cId="17322738" sldId="268"/>
        </pc:sldMkLst>
        <pc:picChg chg="add">
          <ac:chgData name="Sizz Flair" userId="af38644466e90d59" providerId="LiveId" clId="{D358A5A9-30C0-4908-97C5-398A4DB273EA}" dt="2024-04-14T12:39:07.642" v="65" actId="22"/>
          <ac:picMkLst>
            <pc:docMk/>
            <pc:sldMk cId="17322738" sldId="268"/>
            <ac:picMk id="3" creationId="{A3AA5D17-BAAF-BA74-1A96-BC1E0F8C7255}"/>
          </ac:picMkLst>
        </pc:picChg>
        <pc:picChg chg="del">
          <ac:chgData name="Sizz Flair" userId="af38644466e90d59" providerId="LiveId" clId="{D358A5A9-30C0-4908-97C5-398A4DB273EA}" dt="2024-04-14T12:39:06.549" v="64" actId="478"/>
          <ac:picMkLst>
            <pc:docMk/>
            <pc:sldMk cId="17322738" sldId="268"/>
            <ac:picMk id="5" creationId="{377B76F0-9D09-BC2F-E14D-A10EEEC0A971}"/>
          </ac:picMkLst>
        </pc:picChg>
      </pc:sldChg>
      <pc:sldChg chg="addSp delSp modSp mod">
        <pc:chgData name="Sizz Flair" userId="af38644466e90d59" providerId="LiveId" clId="{D358A5A9-30C0-4908-97C5-398A4DB273EA}" dt="2024-04-14T12:37:15.775" v="63" actId="9405"/>
        <pc:sldMkLst>
          <pc:docMk/>
          <pc:sldMk cId="4269229288" sldId="269"/>
        </pc:sldMkLst>
        <pc:spChg chg="del mod">
          <ac:chgData name="Sizz Flair" userId="af38644466e90d59" providerId="LiveId" clId="{D358A5A9-30C0-4908-97C5-398A4DB273EA}" dt="2024-04-14T12:33:58.915" v="37" actId="22"/>
          <ac:spMkLst>
            <pc:docMk/>
            <pc:sldMk cId="4269229288" sldId="269"/>
            <ac:spMk id="6" creationId="{20EE53C4-88E6-A202-FC7E-CC231128FAB4}"/>
          </ac:spMkLst>
        </pc:spChg>
        <pc:spChg chg="mod">
          <ac:chgData name="Sizz Flair" userId="af38644466e90d59" providerId="LiveId" clId="{D358A5A9-30C0-4908-97C5-398A4DB273EA}" dt="2024-04-14T12:33:51.320" v="33" actId="20577"/>
          <ac:spMkLst>
            <pc:docMk/>
            <pc:sldMk cId="4269229288" sldId="269"/>
            <ac:spMk id="36" creationId="{00000000-0000-0000-0000-000000000000}"/>
          </ac:spMkLst>
        </pc:spChg>
        <pc:picChg chg="add del">
          <ac:chgData name="Sizz Flair" userId="af38644466e90d59" providerId="LiveId" clId="{D358A5A9-30C0-4908-97C5-398A4DB273EA}" dt="2024-04-14T12:33:55.682" v="35" actId="22"/>
          <ac:picMkLst>
            <pc:docMk/>
            <pc:sldMk cId="4269229288" sldId="269"/>
            <ac:picMk id="3" creationId="{B15F181C-570C-2107-5EA7-C83C43B098C8}"/>
          </ac:picMkLst>
        </pc:picChg>
        <pc:picChg chg="add mod ord">
          <ac:chgData name="Sizz Flair" userId="af38644466e90d59" providerId="LiveId" clId="{D358A5A9-30C0-4908-97C5-398A4DB273EA}" dt="2024-04-14T12:34:11.374" v="38" actId="14100"/>
          <ac:picMkLst>
            <pc:docMk/>
            <pc:sldMk cId="4269229288" sldId="269"/>
            <ac:picMk id="5" creationId="{A2C2A5D7-51E7-239A-95D5-52899817979F}"/>
          </ac:picMkLst>
        </pc:picChg>
        <pc:inkChg chg="add del">
          <ac:chgData name="Sizz Flair" userId="af38644466e90d59" providerId="LiveId" clId="{D358A5A9-30C0-4908-97C5-398A4DB273EA}" dt="2024-04-14T12:34:35.984" v="40" actId="9405"/>
          <ac:inkMkLst>
            <pc:docMk/>
            <pc:sldMk cId="4269229288" sldId="269"/>
            <ac:inkMk id="7" creationId="{29B5EC23-AD72-FDFF-1364-213D47EB0BBF}"/>
          </ac:inkMkLst>
        </pc:inkChg>
        <pc:inkChg chg="add del">
          <ac:chgData name="Sizz Flair" userId="af38644466e90d59" providerId="LiveId" clId="{D358A5A9-30C0-4908-97C5-398A4DB273EA}" dt="2024-04-14T12:34:40.541" v="46" actId="9405"/>
          <ac:inkMkLst>
            <pc:docMk/>
            <pc:sldMk cId="4269229288" sldId="269"/>
            <ac:inkMk id="8" creationId="{3338CD2C-0224-E7D6-1ABD-F67DAF249F10}"/>
          </ac:inkMkLst>
        </pc:inkChg>
        <pc:inkChg chg="add del">
          <ac:chgData name="Sizz Flair" userId="af38644466e90d59" providerId="LiveId" clId="{D358A5A9-30C0-4908-97C5-398A4DB273EA}" dt="2024-04-14T12:34:40.071" v="45" actId="9405"/>
          <ac:inkMkLst>
            <pc:docMk/>
            <pc:sldMk cId="4269229288" sldId="269"/>
            <ac:inkMk id="9" creationId="{0425D3ED-0431-A550-1F41-E4A919463616}"/>
          </ac:inkMkLst>
        </pc:inkChg>
        <pc:inkChg chg="add del">
          <ac:chgData name="Sizz Flair" userId="af38644466e90d59" providerId="LiveId" clId="{D358A5A9-30C0-4908-97C5-398A4DB273EA}" dt="2024-04-14T12:34:39.781" v="44" actId="9405"/>
          <ac:inkMkLst>
            <pc:docMk/>
            <pc:sldMk cId="4269229288" sldId="269"/>
            <ac:inkMk id="10" creationId="{44079676-116F-3E23-3F00-49EA8FFA09A3}"/>
          </ac:inkMkLst>
        </pc:inkChg>
        <pc:inkChg chg="add del">
          <ac:chgData name="Sizz Flair" userId="af38644466e90d59" providerId="LiveId" clId="{D358A5A9-30C0-4908-97C5-398A4DB273EA}" dt="2024-04-14T12:34:43.171" v="50" actId="9405"/>
          <ac:inkMkLst>
            <pc:docMk/>
            <pc:sldMk cId="4269229288" sldId="269"/>
            <ac:inkMk id="11" creationId="{8F6BE932-BEA2-2BBC-DCC0-17FAD878FC20}"/>
          </ac:inkMkLst>
        </pc:inkChg>
        <pc:inkChg chg="add del">
          <ac:chgData name="Sizz Flair" userId="af38644466e90d59" providerId="LiveId" clId="{D358A5A9-30C0-4908-97C5-398A4DB273EA}" dt="2024-04-14T12:34:42.930" v="49" actId="9405"/>
          <ac:inkMkLst>
            <pc:docMk/>
            <pc:sldMk cId="4269229288" sldId="269"/>
            <ac:inkMk id="12" creationId="{561EE459-F5AC-5D14-51D2-4979E8133152}"/>
          </ac:inkMkLst>
        </pc:inkChg>
        <pc:inkChg chg="add">
          <ac:chgData name="Sizz Flair" userId="af38644466e90d59" providerId="LiveId" clId="{D358A5A9-30C0-4908-97C5-398A4DB273EA}" dt="2024-04-14T12:35:01.135" v="51" actId="9405"/>
          <ac:inkMkLst>
            <pc:docMk/>
            <pc:sldMk cId="4269229288" sldId="269"/>
            <ac:inkMk id="13" creationId="{AE3D1D46-7D22-8E3E-87B0-791DF6CB0296}"/>
          </ac:inkMkLst>
        </pc:inkChg>
        <pc:inkChg chg="add">
          <ac:chgData name="Sizz Flair" userId="af38644466e90d59" providerId="LiveId" clId="{D358A5A9-30C0-4908-97C5-398A4DB273EA}" dt="2024-04-14T12:35:09.752" v="52" actId="9405"/>
          <ac:inkMkLst>
            <pc:docMk/>
            <pc:sldMk cId="4269229288" sldId="269"/>
            <ac:inkMk id="14" creationId="{2B8798A5-9C59-6FA1-0523-3B73417DC395}"/>
          </ac:inkMkLst>
        </pc:inkChg>
        <pc:inkChg chg="add">
          <ac:chgData name="Sizz Flair" userId="af38644466e90d59" providerId="LiveId" clId="{D358A5A9-30C0-4908-97C5-398A4DB273EA}" dt="2024-04-14T12:35:23.667" v="53" actId="9405"/>
          <ac:inkMkLst>
            <pc:docMk/>
            <pc:sldMk cId="4269229288" sldId="269"/>
            <ac:inkMk id="15" creationId="{DCC53164-C4BD-7573-A429-178788429019}"/>
          </ac:inkMkLst>
        </pc:inkChg>
        <pc:inkChg chg="add">
          <ac:chgData name="Sizz Flair" userId="af38644466e90d59" providerId="LiveId" clId="{D358A5A9-30C0-4908-97C5-398A4DB273EA}" dt="2024-04-14T12:35:30.037" v="54" actId="9405"/>
          <ac:inkMkLst>
            <pc:docMk/>
            <pc:sldMk cId="4269229288" sldId="269"/>
            <ac:inkMk id="16" creationId="{96363160-9C44-51CF-CAFA-E506512456EC}"/>
          </ac:inkMkLst>
        </pc:inkChg>
        <pc:inkChg chg="add">
          <ac:chgData name="Sizz Flair" userId="af38644466e90d59" providerId="LiveId" clId="{D358A5A9-30C0-4908-97C5-398A4DB273EA}" dt="2024-04-14T12:36:13.932" v="55" actId="9405"/>
          <ac:inkMkLst>
            <pc:docMk/>
            <pc:sldMk cId="4269229288" sldId="269"/>
            <ac:inkMk id="17" creationId="{D7A8B1AA-07E5-3E60-BFEA-D19042A3A471}"/>
          </ac:inkMkLst>
        </pc:inkChg>
        <pc:inkChg chg="add">
          <ac:chgData name="Sizz Flair" userId="af38644466e90d59" providerId="LiveId" clId="{D358A5A9-30C0-4908-97C5-398A4DB273EA}" dt="2024-04-14T12:36:15.782" v="56" actId="9405"/>
          <ac:inkMkLst>
            <pc:docMk/>
            <pc:sldMk cId="4269229288" sldId="269"/>
            <ac:inkMk id="18" creationId="{05B00B69-D60C-478A-A8D8-3D7A5D607B7E}"/>
          </ac:inkMkLst>
        </pc:inkChg>
        <pc:inkChg chg="add">
          <ac:chgData name="Sizz Flair" userId="af38644466e90d59" providerId="LiveId" clId="{D358A5A9-30C0-4908-97C5-398A4DB273EA}" dt="2024-04-14T12:36:19.653" v="57" actId="9405"/>
          <ac:inkMkLst>
            <pc:docMk/>
            <pc:sldMk cId="4269229288" sldId="269"/>
            <ac:inkMk id="19" creationId="{6697E314-DAC2-5E68-F240-27E3CF6366EA}"/>
          </ac:inkMkLst>
        </pc:inkChg>
        <pc:inkChg chg="add">
          <ac:chgData name="Sizz Flair" userId="af38644466e90d59" providerId="LiveId" clId="{D358A5A9-30C0-4908-97C5-398A4DB273EA}" dt="2024-04-14T12:36:28.349" v="58" actId="9405"/>
          <ac:inkMkLst>
            <pc:docMk/>
            <pc:sldMk cId="4269229288" sldId="269"/>
            <ac:inkMk id="20" creationId="{B173858C-F643-DC5F-EA1A-994E34682CD7}"/>
          </ac:inkMkLst>
        </pc:inkChg>
        <pc:inkChg chg="add">
          <ac:chgData name="Sizz Flair" userId="af38644466e90d59" providerId="LiveId" clId="{D358A5A9-30C0-4908-97C5-398A4DB273EA}" dt="2024-04-14T12:36:54.505" v="59" actId="9405"/>
          <ac:inkMkLst>
            <pc:docMk/>
            <pc:sldMk cId="4269229288" sldId="269"/>
            <ac:inkMk id="21" creationId="{8EBD2CBC-AC53-728A-7411-2165F22D3D3E}"/>
          </ac:inkMkLst>
        </pc:inkChg>
        <pc:inkChg chg="add">
          <ac:chgData name="Sizz Flair" userId="af38644466e90d59" providerId="LiveId" clId="{D358A5A9-30C0-4908-97C5-398A4DB273EA}" dt="2024-04-14T12:36:59.109" v="60" actId="9405"/>
          <ac:inkMkLst>
            <pc:docMk/>
            <pc:sldMk cId="4269229288" sldId="269"/>
            <ac:inkMk id="22" creationId="{1B1AAE1F-6C1C-CE66-48BC-9304932681D9}"/>
          </ac:inkMkLst>
        </pc:inkChg>
        <pc:inkChg chg="add">
          <ac:chgData name="Sizz Flair" userId="af38644466e90d59" providerId="LiveId" clId="{D358A5A9-30C0-4908-97C5-398A4DB273EA}" dt="2024-04-14T12:37:04.030" v="61" actId="9405"/>
          <ac:inkMkLst>
            <pc:docMk/>
            <pc:sldMk cId="4269229288" sldId="269"/>
            <ac:inkMk id="23" creationId="{EFF3257C-2075-9C7D-AA88-84B2A886F618}"/>
          </ac:inkMkLst>
        </pc:inkChg>
        <pc:inkChg chg="add">
          <ac:chgData name="Sizz Flair" userId="af38644466e90d59" providerId="LiveId" clId="{D358A5A9-30C0-4908-97C5-398A4DB273EA}" dt="2024-04-14T12:37:06.410" v="62" actId="9405"/>
          <ac:inkMkLst>
            <pc:docMk/>
            <pc:sldMk cId="4269229288" sldId="269"/>
            <ac:inkMk id="24" creationId="{7CF1538C-EC6E-2C62-554D-C94FF255900D}"/>
          </ac:inkMkLst>
        </pc:inkChg>
        <pc:inkChg chg="add">
          <ac:chgData name="Sizz Flair" userId="af38644466e90d59" providerId="LiveId" clId="{D358A5A9-30C0-4908-97C5-398A4DB273EA}" dt="2024-04-14T12:37:15.775" v="63" actId="9405"/>
          <ac:inkMkLst>
            <pc:docMk/>
            <pc:sldMk cId="4269229288" sldId="269"/>
            <ac:inkMk id="25" creationId="{ED6DB93F-8976-7AC9-8E60-872B00153B61}"/>
          </ac:inkMkLst>
        </pc:inkChg>
      </pc:sldChg>
      <pc:sldChg chg="del">
        <pc:chgData name="Sizz Flair" userId="af38644466e90d59" providerId="LiveId" clId="{D358A5A9-30C0-4908-97C5-398A4DB273EA}" dt="2024-04-14T13:44:57.085" v="3258" actId="47"/>
        <pc:sldMkLst>
          <pc:docMk/>
          <pc:sldMk cId="4147847973" sldId="271"/>
        </pc:sldMkLst>
      </pc:sldChg>
      <pc:sldChg chg="del">
        <pc:chgData name="Sizz Flair" userId="af38644466e90d59" providerId="LiveId" clId="{D358A5A9-30C0-4908-97C5-398A4DB273EA}" dt="2024-04-14T13:45:03.295" v="3261" actId="47"/>
        <pc:sldMkLst>
          <pc:docMk/>
          <pc:sldMk cId="1723911654" sldId="272"/>
        </pc:sldMkLst>
      </pc:sldChg>
      <pc:sldChg chg="addSp delSp modSp add mod">
        <pc:chgData name="Sizz Flair" userId="af38644466e90d59" providerId="LiveId" clId="{D358A5A9-30C0-4908-97C5-398A4DB273EA}" dt="2024-04-14T13:17:51.413" v="2302" actId="20577"/>
        <pc:sldMkLst>
          <pc:docMk/>
          <pc:sldMk cId="162316380" sldId="273"/>
        </pc:sldMkLst>
        <pc:spChg chg="add del mod">
          <ac:chgData name="Sizz Flair" userId="af38644466e90d59" providerId="LiveId" clId="{D358A5A9-30C0-4908-97C5-398A4DB273EA}" dt="2024-04-14T12:39:47.754" v="84" actId="22"/>
          <ac:spMkLst>
            <pc:docMk/>
            <pc:sldMk cId="162316380" sldId="273"/>
            <ac:spMk id="3" creationId="{F2A5E7F3-49A9-AED2-578C-96995A578C99}"/>
          </ac:spMkLst>
        </pc:spChg>
        <pc:spChg chg="add del mod">
          <ac:chgData name="Sizz Flair" userId="af38644466e90d59" providerId="LiveId" clId="{D358A5A9-30C0-4908-97C5-398A4DB273EA}" dt="2024-04-14T12:40:21.765" v="106" actId="22"/>
          <ac:spMkLst>
            <pc:docMk/>
            <pc:sldMk cId="162316380" sldId="273"/>
            <ac:spMk id="10" creationId="{FBB27C7D-CBE5-1AB9-5393-6BC2A8DEF874}"/>
          </ac:spMkLst>
        </pc:spChg>
        <pc:spChg chg="add mod">
          <ac:chgData name="Sizz Flair" userId="af38644466e90d59" providerId="LiveId" clId="{D358A5A9-30C0-4908-97C5-398A4DB273EA}" dt="2024-04-14T13:17:51.413" v="2302" actId="20577"/>
          <ac:spMkLst>
            <pc:docMk/>
            <pc:sldMk cId="162316380" sldId="273"/>
            <ac:spMk id="26" creationId="{2023CC5F-0BB4-185B-FEF6-E7337685B511}"/>
          </ac:spMkLst>
        </pc:spChg>
        <pc:spChg chg="add mod">
          <ac:chgData name="Sizz Flair" userId="af38644466e90d59" providerId="LiveId" clId="{D358A5A9-30C0-4908-97C5-398A4DB273EA}" dt="2024-04-14T13:13:31.620" v="2155" actId="20577"/>
          <ac:spMkLst>
            <pc:docMk/>
            <pc:sldMk cId="162316380" sldId="273"/>
            <ac:spMk id="27" creationId="{35A4DC6F-9B65-56C3-7342-FACA4FE07BC4}"/>
          </ac:spMkLst>
        </pc:spChg>
        <pc:spChg chg="mod">
          <ac:chgData name="Sizz Flair" userId="af38644466e90d59" providerId="LiveId" clId="{D358A5A9-30C0-4908-97C5-398A4DB273EA}" dt="2024-04-14T12:40:03.161" v="104" actId="20577"/>
          <ac:spMkLst>
            <pc:docMk/>
            <pc:sldMk cId="162316380" sldId="273"/>
            <ac:spMk id="36" creationId="{00000000-0000-0000-0000-000000000000}"/>
          </ac:spMkLst>
        </pc:spChg>
        <pc:picChg chg="del">
          <ac:chgData name="Sizz Flair" userId="af38644466e90d59" providerId="LiveId" clId="{D358A5A9-30C0-4908-97C5-398A4DB273EA}" dt="2024-04-14T12:39:18.380" v="68" actId="478"/>
          <ac:picMkLst>
            <pc:docMk/>
            <pc:sldMk cId="162316380" sldId="273"/>
            <ac:picMk id="5" creationId="{A2C2A5D7-51E7-239A-95D5-52899817979F}"/>
          </ac:picMkLst>
        </pc:picChg>
        <pc:picChg chg="add del mod ord">
          <ac:chgData name="Sizz Flair" userId="af38644466e90d59" providerId="LiveId" clId="{D358A5A9-30C0-4908-97C5-398A4DB273EA}" dt="2024-04-14T12:39:24.826" v="70" actId="22"/>
          <ac:picMkLst>
            <pc:docMk/>
            <pc:sldMk cId="162316380" sldId="273"/>
            <ac:picMk id="6" creationId="{6FF2817F-3FB7-C751-5247-304FAB600064}"/>
          </ac:picMkLst>
        </pc:picChg>
        <pc:picChg chg="add del mod ord">
          <ac:chgData name="Sizz Flair" userId="af38644466e90d59" providerId="LiveId" clId="{D358A5A9-30C0-4908-97C5-398A4DB273EA}" dt="2024-04-14T12:40:05.991" v="105" actId="478"/>
          <ac:picMkLst>
            <pc:docMk/>
            <pc:sldMk cId="162316380" sldId="273"/>
            <ac:picMk id="8" creationId="{95813DF9-4221-3021-F5D4-3D50EA64C4AD}"/>
          </ac:picMkLst>
        </pc:picChg>
        <pc:picChg chg="add mod ord">
          <ac:chgData name="Sizz Flair" userId="af38644466e90d59" providerId="LiveId" clId="{D358A5A9-30C0-4908-97C5-398A4DB273EA}" dt="2024-04-14T12:40:31.595" v="108" actId="1076"/>
          <ac:picMkLst>
            <pc:docMk/>
            <pc:sldMk cId="162316380" sldId="273"/>
            <ac:picMk id="12" creationId="{B0BA49B2-4EA0-7C9A-46F9-8DEB862390E8}"/>
          </ac:picMkLst>
        </pc:picChg>
        <pc:inkChg chg="del">
          <ac:chgData name="Sizz Flair" userId="af38644466e90d59" providerId="LiveId" clId="{D358A5A9-30C0-4908-97C5-398A4DB273EA}" dt="2024-04-14T12:39:45.477" v="71"/>
          <ac:inkMkLst>
            <pc:docMk/>
            <pc:sldMk cId="162316380" sldId="273"/>
            <ac:inkMk id="13" creationId="{AE3D1D46-7D22-8E3E-87B0-791DF6CB0296}"/>
          </ac:inkMkLst>
        </pc:inkChg>
        <pc:inkChg chg="del">
          <ac:chgData name="Sizz Flair" userId="af38644466e90d59" providerId="LiveId" clId="{D358A5A9-30C0-4908-97C5-398A4DB273EA}" dt="2024-04-14T12:39:45.477" v="72"/>
          <ac:inkMkLst>
            <pc:docMk/>
            <pc:sldMk cId="162316380" sldId="273"/>
            <ac:inkMk id="14" creationId="{2B8798A5-9C59-6FA1-0523-3B73417DC395}"/>
          </ac:inkMkLst>
        </pc:inkChg>
        <pc:inkChg chg="del">
          <ac:chgData name="Sizz Flair" userId="af38644466e90d59" providerId="LiveId" clId="{D358A5A9-30C0-4908-97C5-398A4DB273EA}" dt="2024-04-14T12:39:45.477" v="73"/>
          <ac:inkMkLst>
            <pc:docMk/>
            <pc:sldMk cId="162316380" sldId="273"/>
            <ac:inkMk id="15" creationId="{DCC53164-C4BD-7573-A429-178788429019}"/>
          </ac:inkMkLst>
        </pc:inkChg>
        <pc:inkChg chg="del">
          <ac:chgData name="Sizz Flair" userId="af38644466e90d59" providerId="LiveId" clId="{D358A5A9-30C0-4908-97C5-398A4DB273EA}" dt="2024-04-14T12:39:45.477" v="74"/>
          <ac:inkMkLst>
            <pc:docMk/>
            <pc:sldMk cId="162316380" sldId="273"/>
            <ac:inkMk id="16" creationId="{96363160-9C44-51CF-CAFA-E506512456EC}"/>
          </ac:inkMkLst>
        </pc:inkChg>
        <pc:inkChg chg="del">
          <ac:chgData name="Sizz Flair" userId="af38644466e90d59" providerId="LiveId" clId="{D358A5A9-30C0-4908-97C5-398A4DB273EA}" dt="2024-04-14T12:39:45.478" v="75"/>
          <ac:inkMkLst>
            <pc:docMk/>
            <pc:sldMk cId="162316380" sldId="273"/>
            <ac:inkMk id="17" creationId="{D7A8B1AA-07E5-3E60-BFEA-D19042A3A471}"/>
          </ac:inkMkLst>
        </pc:inkChg>
        <pc:inkChg chg="del">
          <ac:chgData name="Sizz Flair" userId="af38644466e90d59" providerId="LiveId" clId="{D358A5A9-30C0-4908-97C5-398A4DB273EA}" dt="2024-04-14T12:39:45.478" v="76"/>
          <ac:inkMkLst>
            <pc:docMk/>
            <pc:sldMk cId="162316380" sldId="273"/>
            <ac:inkMk id="18" creationId="{05B00B69-D60C-478A-A8D8-3D7A5D607B7E}"/>
          </ac:inkMkLst>
        </pc:inkChg>
        <pc:inkChg chg="del">
          <ac:chgData name="Sizz Flair" userId="af38644466e90d59" providerId="LiveId" clId="{D358A5A9-30C0-4908-97C5-398A4DB273EA}" dt="2024-04-14T12:39:45.478" v="77"/>
          <ac:inkMkLst>
            <pc:docMk/>
            <pc:sldMk cId="162316380" sldId="273"/>
            <ac:inkMk id="19" creationId="{6697E314-DAC2-5E68-F240-27E3CF6366EA}"/>
          </ac:inkMkLst>
        </pc:inkChg>
        <pc:inkChg chg="del">
          <ac:chgData name="Sizz Flair" userId="af38644466e90d59" providerId="LiveId" clId="{D358A5A9-30C0-4908-97C5-398A4DB273EA}" dt="2024-04-14T12:39:45.478" v="78"/>
          <ac:inkMkLst>
            <pc:docMk/>
            <pc:sldMk cId="162316380" sldId="273"/>
            <ac:inkMk id="20" creationId="{B173858C-F643-DC5F-EA1A-994E34682CD7}"/>
          </ac:inkMkLst>
        </pc:inkChg>
        <pc:inkChg chg="del">
          <ac:chgData name="Sizz Flair" userId="af38644466e90d59" providerId="LiveId" clId="{D358A5A9-30C0-4908-97C5-398A4DB273EA}" dt="2024-04-14T12:39:45.478" v="79"/>
          <ac:inkMkLst>
            <pc:docMk/>
            <pc:sldMk cId="162316380" sldId="273"/>
            <ac:inkMk id="21" creationId="{8EBD2CBC-AC53-728A-7411-2165F22D3D3E}"/>
          </ac:inkMkLst>
        </pc:inkChg>
        <pc:inkChg chg="del">
          <ac:chgData name="Sizz Flair" userId="af38644466e90d59" providerId="LiveId" clId="{D358A5A9-30C0-4908-97C5-398A4DB273EA}" dt="2024-04-14T12:39:45.478" v="80"/>
          <ac:inkMkLst>
            <pc:docMk/>
            <pc:sldMk cId="162316380" sldId="273"/>
            <ac:inkMk id="22" creationId="{1B1AAE1F-6C1C-CE66-48BC-9304932681D9}"/>
          </ac:inkMkLst>
        </pc:inkChg>
        <pc:inkChg chg="del">
          <ac:chgData name="Sizz Flair" userId="af38644466e90d59" providerId="LiveId" clId="{D358A5A9-30C0-4908-97C5-398A4DB273EA}" dt="2024-04-14T12:39:45.478" v="81"/>
          <ac:inkMkLst>
            <pc:docMk/>
            <pc:sldMk cId="162316380" sldId="273"/>
            <ac:inkMk id="23" creationId="{EFF3257C-2075-9C7D-AA88-84B2A886F618}"/>
          </ac:inkMkLst>
        </pc:inkChg>
        <pc:inkChg chg="del">
          <ac:chgData name="Sizz Flair" userId="af38644466e90d59" providerId="LiveId" clId="{D358A5A9-30C0-4908-97C5-398A4DB273EA}" dt="2024-04-14T12:39:45.478" v="82"/>
          <ac:inkMkLst>
            <pc:docMk/>
            <pc:sldMk cId="162316380" sldId="273"/>
            <ac:inkMk id="24" creationId="{7CF1538C-EC6E-2C62-554D-C94FF255900D}"/>
          </ac:inkMkLst>
        </pc:inkChg>
        <pc:inkChg chg="del">
          <ac:chgData name="Sizz Flair" userId="af38644466e90d59" providerId="LiveId" clId="{D358A5A9-30C0-4908-97C5-398A4DB273EA}" dt="2024-04-14T12:39:45.478" v="83"/>
          <ac:inkMkLst>
            <pc:docMk/>
            <pc:sldMk cId="162316380" sldId="273"/>
            <ac:inkMk id="25" creationId="{ED6DB93F-8976-7AC9-8E60-872B00153B61}"/>
          </ac:inkMkLst>
        </pc:inkChg>
      </pc:sldChg>
      <pc:sldChg chg="addSp delSp modSp add mod ord">
        <pc:chgData name="Sizz Flair" userId="af38644466e90d59" providerId="LiveId" clId="{D358A5A9-30C0-4908-97C5-398A4DB273EA}" dt="2024-04-14T12:42:40.956" v="122" actId="1076"/>
        <pc:sldMkLst>
          <pc:docMk/>
          <pc:sldMk cId="3382606276" sldId="274"/>
        </pc:sldMkLst>
        <pc:spChg chg="add del mod">
          <ac:chgData name="Sizz Flair" userId="af38644466e90d59" providerId="LiveId" clId="{D358A5A9-30C0-4908-97C5-398A4DB273EA}" dt="2024-04-14T12:42:28.859" v="120" actId="22"/>
          <ac:spMkLst>
            <pc:docMk/>
            <pc:sldMk cId="3382606276" sldId="274"/>
            <ac:spMk id="3" creationId="{1DC0AE41-3D3D-1B6E-91DE-937FAF39FB02}"/>
          </ac:spMkLst>
        </pc:spChg>
        <pc:spChg chg="mod">
          <ac:chgData name="Sizz Flair" userId="af38644466e90d59" providerId="LiveId" clId="{D358A5A9-30C0-4908-97C5-398A4DB273EA}" dt="2024-04-14T12:42:16.225" v="116" actId="20577"/>
          <ac:spMkLst>
            <pc:docMk/>
            <pc:sldMk cId="3382606276" sldId="274"/>
            <ac:spMk id="36" creationId="{00000000-0000-0000-0000-000000000000}"/>
          </ac:spMkLst>
        </pc:spChg>
        <pc:picChg chg="add del">
          <ac:chgData name="Sizz Flair" userId="af38644466e90d59" providerId="LiveId" clId="{D358A5A9-30C0-4908-97C5-398A4DB273EA}" dt="2024-04-14T12:42:26.706" v="119" actId="22"/>
          <ac:picMkLst>
            <pc:docMk/>
            <pc:sldMk cId="3382606276" sldId="274"/>
            <ac:picMk id="5" creationId="{F4C418E4-8309-F7F2-540B-4337B82EA532}"/>
          </ac:picMkLst>
        </pc:picChg>
        <pc:picChg chg="add mod ord">
          <ac:chgData name="Sizz Flair" userId="af38644466e90d59" providerId="LiveId" clId="{D358A5A9-30C0-4908-97C5-398A4DB273EA}" dt="2024-04-14T12:42:40.956" v="122" actId="1076"/>
          <ac:picMkLst>
            <pc:docMk/>
            <pc:sldMk cId="3382606276" sldId="274"/>
            <ac:picMk id="7" creationId="{96ACA9BA-4545-0E99-2764-C2D37DB3E962}"/>
          </ac:picMkLst>
        </pc:picChg>
        <pc:picChg chg="del">
          <ac:chgData name="Sizz Flair" userId="af38644466e90d59" providerId="LiveId" clId="{D358A5A9-30C0-4908-97C5-398A4DB273EA}" dt="2024-04-14T12:42:24.506" v="117" actId="478"/>
          <ac:picMkLst>
            <pc:docMk/>
            <pc:sldMk cId="3382606276" sldId="274"/>
            <ac:picMk id="12" creationId="{B0BA49B2-4EA0-7C9A-46F9-8DEB862390E8}"/>
          </ac:picMkLst>
        </pc:picChg>
      </pc:sldChg>
      <pc:sldChg chg="addSp delSp modSp add mod">
        <pc:chgData name="Sizz Flair" userId="af38644466e90d59" providerId="LiveId" clId="{D358A5A9-30C0-4908-97C5-398A4DB273EA}" dt="2024-04-14T12:57:43.633" v="527" actId="20577"/>
        <pc:sldMkLst>
          <pc:docMk/>
          <pc:sldMk cId="1647718885" sldId="275"/>
        </pc:sldMkLst>
        <pc:spChg chg="add del mod">
          <ac:chgData name="Sizz Flair" userId="af38644466e90d59" providerId="LiveId" clId="{D358A5A9-30C0-4908-97C5-398A4DB273EA}" dt="2024-04-14T12:43:20.231" v="126"/>
          <ac:spMkLst>
            <pc:docMk/>
            <pc:sldMk cId="1647718885" sldId="275"/>
            <ac:spMk id="2" creationId="{07743611-633C-7442-4F98-B73E786CAF34}"/>
          </ac:spMkLst>
        </pc:spChg>
        <pc:spChg chg="add mod">
          <ac:chgData name="Sizz Flair" userId="af38644466e90d59" providerId="LiveId" clId="{D358A5A9-30C0-4908-97C5-398A4DB273EA}" dt="2024-04-14T12:56:36.952" v="467" actId="20577"/>
          <ac:spMkLst>
            <pc:docMk/>
            <pc:sldMk cId="1647718885" sldId="275"/>
            <ac:spMk id="5" creationId="{95F2CCB8-8130-DB3C-55E6-7D5154B8D490}"/>
          </ac:spMkLst>
        </pc:spChg>
        <pc:spChg chg="mod">
          <ac:chgData name="Sizz Flair" userId="af38644466e90d59" providerId="LiveId" clId="{D358A5A9-30C0-4908-97C5-398A4DB273EA}" dt="2024-04-14T12:57:43.633" v="527" actId="20577"/>
          <ac:spMkLst>
            <pc:docMk/>
            <pc:sldMk cId="1647718885" sldId="275"/>
            <ac:spMk id="36" creationId="{00000000-0000-0000-0000-000000000000}"/>
          </ac:spMkLst>
        </pc:spChg>
        <pc:picChg chg="add mod">
          <ac:chgData name="Sizz Flair" userId="af38644466e90d59" providerId="LiveId" clId="{D358A5A9-30C0-4908-97C5-398A4DB273EA}" dt="2024-04-14T12:54:04.543" v="131" actId="1076"/>
          <ac:picMkLst>
            <pc:docMk/>
            <pc:sldMk cId="1647718885" sldId="275"/>
            <ac:picMk id="4" creationId="{53F5D08D-0F9C-8899-956E-BF734A220E98}"/>
          </ac:picMkLst>
        </pc:picChg>
      </pc:sldChg>
      <pc:sldChg chg="addSp delSp modSp add mod ord">
        <pc:chgData name="Sizz Flair" userId="af38644466e90d59" providerId="LiveId" clId="{D358A5A9-30C0-4908-97C5-398A4DB273EA}" dt="2024-04-14T13:05:46.672" v="1564" actId="21"/>
        <pc:sldMkLst>
          <pc:docMk/>
          <pc:sldMk cId="2861461679" sldId="276"/>
        </pc:sldMkLst>
        <pc:spChg chg="add mod">
          <ac:chgData name="Sizz Flair" userId="af38644466e90d59" providerId="LiveId" clId="{D358A5A9-30C0-4908-97C5-398A4DB273EA}" dt="2024-04-14T12:58:05.579" v="547" actId="1076"/>
          <ac:spMkLst>
            <pc:docMk/>
            <pc:sldMk cId="2861461679" sldId="276"/>
            <ac:spMk id="2" creationId="{87F938E0-85FD-32E9-9DDE-DB5251F3EEEC}"/>
          </ac:spMkLst>
        </pc:spChg>
        <pc:spChg chg="add mod">
          <ac:chgData name="Sizz Flair" userId="af38644466e90d59" providerId="LiveId" clId="{D358A5A9-30C0-4908-97C5-398A4DB273EA}" dt="2024-04-14T13:00:28.041" v="863" actId="1076"/>
          <ac:spMkLst>
            <pc:docMk/>
            <pc:sldMk cId="2861461679" sldId="276"/>
            <ac:spMk id="3" creationId="{F1FA2ED0-828A-AD1C-F0B9-43C0E5B4120B}"/>
          </ac:spMkLst>
        </pc:spChg>
        <pc:spChg chg="add mod">
          <ac:chgData name="Sizz Flair" userId="af38644466e90d59" providerId="LiveId" clId="{D358A5A9-30C0-4908-97C5-398A4DB273EA}" dt="2024-04-14T13:05:40.474" v="1562" actId="1076"/>
          <ac:spMkLst>
            <pc:docMk/>
            <pc:sldMk cId="2861461679" sldId="276"/>
            <ac:spMk id="4" creationId="{02207CC7-FDC7-5CE2-2D38-708974AD7EF4}"/>
          </ac:spMkLst>
        </pc:spChg>
        <pc:spChg chg="add del mod">
          <ac:chgData name="Sizz Flair" userId="af38644466e90d59" providerId="LiveId" clId="{D358A5A9-30C0-4908-97C5-398A4DB273EA}" dt="2024-04-14T13:05:46.672" v="1564" actId="21"/>
          <ac:spMkLst>
            <pc:docMk/>
            <pc:sldMk cId="2861461679" sldId="276"/>
            <ac:spMk id="5" creationId="{1B256284-3FAA-1B64-6E7E-F0267943DE55}"/>
          </ac:spMkLst>
        </pc:spChg>
        <pc:spChg chg="mod">
          <ac:chgData name="Sizz Flair" userId="af38644466e90d59" providerId="LiveId" clId="{D358A5A9-30C0-4908-97C5-398A4DB273EA}" dt="2024-04-14T12:57:54.674" v="545" actId="20577"/>
          <ac:spMkLst>
            <pc:docMk/>
            <pc:sldMk cId="2861461679" sldId="276"/>
            <ac:spMk id="36" creationId="{00000000-0000-0000-0000-000000000000}"/>
          </ac:spMkLst>
        </pc:spChg>
      </pc:sldChg>
      <pc:sldChg chg="addSp delSp modSp add mod">
        <pc:chgData name="Sizz Flair" userId="af38644466e90d59" providerId="LiveId" clId="{D358A5A9-30C0-4908-97C5-398A4DB273EA}" dt="2024-04-14T13:05:55.567" v="1568" actId="1076"/>
        <pc:sldMkLst>
          <pc:docMk/>
          <pc:sldMk cId="2348292279" sldId="277"/>
        </pc:sldMkLst>
        <pc:spChg chg="del">
          <ac:chgData name="Sizz Flair" userId="af38644466e90d59" providerId="LiveId" clId="{D358A5A9-30C0-4908-97C5-398A4DB273EA}" dt="2024-04-14T13:01:55.779" v="887" actId="478"/>
          <ac:spMkLst>
            <pc:docMk/>
            <pc:sldMk cId="2348292279" sldId="277"/>
            <ac:spMk id="2" creationId="{87F938E0-85FD-32E9-9DDE-DB5251F3EEEC}"/>
          </ac:spMkLst>
        </pc:spChg>
        <pc:spChg chg="mod">
          <ac:chgData name="Sizz Flair" userId="af38644466e90d59" providerId="LiveId" clId="{D358A5A9-30C0-4908-97C5-398A4DB273EA}" dt="2024-04-14T13:02:02.832" v="888" actId="1076"/>
          <ac:spMkLst>
            <pc:docMk/>
            <pc:sldMk cId="2348292279" sldId="277"/>
            <ac:spMk id="3" creationId="{F1FA2ED0-828A-AD1C-F0B9-43C0E5B4120B}"/>
          </ac:spMkLst>
        </pc:spChg>
        <pc:spChg chg="add mod">
          <ac:chgData name="Sizz Flair" userId="af38644466e90d59" providerId="LiveId" clId="{D358A5A9-30C0-4908-97C5-398A4DB273EA}" dt="2024-04-14T13:05:53.735" v="1567" actId="1076"/>
          <ac:spMkLst>
            <pc:docMk/>
            <pc:sldMk cId="2348292279" sldId="277"/>
            <ac:spMk id="4" creationId="{2D53D995-2919-3DBC-5E36-E4731E035C47}"/>
          </ac:spMkLst>
        </pc:spChg>
        <pc:spChg chg="add mod">
          <ac:chgData name="Sizz Flair" userId="af38644466e90d59" providerId="LiveId" clId="{D358A5A9-30C0-4908-97C5-398A4DB273EA}" dt="2024-04-14T13:05:55.567" v="1568" actId="1076"/>
          <ac:spMkLst>
            <pc:docMk/>
            <pc:sldMk cId="2348292279" sldId="277"/>
            <ac:spMk id="5" creationId="{1B256284-3FAA-1B64-6E7E-F0267943DE55}"/>
          </ac:spMkLst>
        </pc:spChg>
        <pc:spChg chg="mod">
          <ac:chgData name="Sizz Flair" userId="af38644466e90d59" providerId="LiveId" clId="{D358A5A9-30C0-4908-97C5-398A4DB273EA}" dt="2024-04-14T13:01:52.411" v="886" actId="20577"/>
          <ac:spMkLst>
            <pc:docMk/>
            <pc:sldMk cId="2348292279" sldId="277"/>
            <ac:spMk id="36" creationId="{00000000-0000-0000-0000-000000000000}"/>
          </ac:spMkLst>
        </pc:spChg>
      </pc:sldChg>
      <pc:sldChg chg="addSp delSp modSp add mod ord">
        <pc:chgData name="Sizz Flair" userId="af38644466e90d59" providerId="LiveId" clId="{D358A5A9-30C0-4908-97C5-398A4DB273EA}" dt="2024-04-14T13:22:36.337" v="2825" actId="20577"/>
        <pc:sldMkLst>
          <pc:docMk/>
          <pc:sldMk cId="2922325061" sldId="278"/>
        </pc:sldMkLst>
        <pc:spChg chg="add del mod">
          <ac:chgData name="Sizz Flair" userId="af38644466e90d59" providerId="LiveId" clId="{D358A5A9-30C0-4908-97C5-398A4DB273EA}" dt="2024-04-14T13:11:10.206" v="1996" actId="478"/>
          <ac:spMkLst>
            <pc:docMk/>
            <pc:sldMk cId="2922325061" sldId="278"/>
            <ac:spMk id="2" creationId="{9230EF75-F389-2C7D-9514-5B2889A61C12}"/>
          </ac:spMkLst>
        </pc:spChg>
        <pc:spChg chg="add del">
          <ac:chgData name="Sizz Flair" userId="af38644466e90d59" providerId="LiveId" clId="{D358A5A9-30C0-4908-97C5-398A4DB273EA}" dt="2024-04-14T13:13:42.023" v="2157" actId="22"/>
          <ac:spMkLst>
            <pc:docMk/>
            <pc:sldMk cId="2922325061" sldId="278"/>
            <ac:spMk id="4" creationId="{039A62C8-23BC-5246-93BF-23F5740F6886}"/>
          </ac:spMkLst>
        </pc:spChg>
        <pc:spChg chg="add mod">
          <ac:chgData name="Sizz Flair" userId="af38644466e90d59" providerId="LiveId" clId="{D358A5A9-30C0-4908-97C5-398A4DB273EA}" dt="2024-04-14T13:22:36.337" v="2825" actId="20577"/>
          <ac:spMkLst>
            <pc:docMk/>
            <pc:sldMk cId="2922325061" sldId="278"/>
            <ac:spMk id="9" creationId="{D451C879-4456-B269-2D19-3B9CE9F4C311}"/>
          </ac:spMkLst>
        </pc:spChg>
        <pc:spChg chg="mod">
          <ac:chgData name="Sizz Flair" userId="af38644466e90d59" providerId="LiveId" clId="{D358A5A9-30C0-4908-97C5-398A4DB273EA}" dt="2024-04-14T13:17:42.999" v="2288" actId="20577"/>
          <ac:spMkLst>
            <pc:docMk/>
            <pc:sldMk cId="2922325061" sldId="278"/>
            <ac:spMk id="26" creationId="{2023CC5F-0BB4-185B-FEF6-E7337685B511}"/>
          </ac:spMkLst>
        </pc:spChg>
        <pc:spChg chg="mod">
          <ac:chgData name="Sizz Flair" userId="af38644466e90d59" providerId="LiveId" clId="{D358A5A9-30C0-4908-97C5-398A4DB273EA}" dt="2024-04-14T13:17:20.391" v="2281"/>
          <ac:spMkLst>
            <pc:docMk/>
            <pc:sldMk cId="2922325061" sldId="278"/>
            <ac:spMk id="36" creationId="{00000000-0000-0000-0000-000000000000}"/>
          </ac:spMkLst>
        </pc:spChg>
        <pc:picChg chg="add mod">
          <ac:chgData name="Sizz Flair" userId="af38644466e90d59" providerId="LiveId" clId="{D358A5A9-30C0-4908-97C5-398A4DB273EA}" dt="2024-04-14T13:14:40.685" v="2181" actId="1076"/>
          <ac:picMkLst>
            <pc:docMk/>
            <pc:sldMk cId="2922325061" sldId="278"/>
            <ac:picMk id="6" creationId="{FC36B6A7-A208-FE57-C2AD-BD7E189B6057}"/>
          </ac:picMkLst>
        </pc:picChg>
        <pc:picChg chg="add del">
          <ac:chgData name="Sizz Flair" userId="af38644466e90d59" providerId="LiveId" clId="{D358A5A9-30C0-4908-97C5-398A4DB273EA}" dt="2024-04-14T13:14:14.891" v="2161" actId="478"/>
          <ac:picMkLst>
            <pc:docMk/>
            <pc:sldMk cId="2922325061" sldId="278"/>
            <ac:picMk id="8" creationId="{8584881B-E4D9-5D66-ACB9-39F0B6B1EA0A}"/>
          </ac:picMkLst>
        </pc:picChg>
      </pc:sldChg>
      <pc:sldChg chg="addSp delSp modSp add mod">
        <pc:chgData name="Sizz Flair" userId="af38644466e90d59" providerId="LiveId" clId="{D358A5A9-30C0-4908-97C5-398A4DB273EA}" dt="2024-04-14T13:17:04.868" v="2279" actId="1076"/>
        <pc:sldMkLst>
          <pc:docMk/>
          <pc:sldMk cId="1289632587" sldId="279"/>
        </pc:sldMkLst>
        <pc:spChg chg="add del mod">
          <ac:chgData name="Sizz Flair" userId="af38644466e90d59" providerId="LiveId" clId="{D358A5A9-30C0-4908-97C5-398A4DB273EA}" dt="2024-04-14T13:16:05.520" v="2274"/>
          <ac:spMkLst>
            <pc:docMk/>
            <pc:sldMk cId="1289632587" sldId="279"/>
            <ac:spMk id="5" creationId="{66A448F2-2873-C4F2-8DA0-B89ECDAEC7AF}"/>
          </ac:spMkLst>
        </pc:spChg>
        <pc:spChg chg="del">
          <ac:chgData name="Sizz Flair" userId="af38644466e90d59" providerId="LiveId" clId="{D358A5A9-30C0-4908-97C5-398A4DB273EA}" dt="2024-04-14T13:15:57.775" v="2270" actId="478"/>
          <ac:spMkLst>
            <pc:docMk/>
            <pc:sldMk cId="1289632587" sldId="279"/>
            <ac:spMk id="26" creationId="{2023CC5F-0BB4-185B-FEF6-E7337685B511}"/>
          </ac:spMkLst>
        </pc:spChg>
        <pc:spChg chg="mod">
          <ac:chgData name="Sizz Flair" userId="af38644466e90d59" providerId="LiveId" clId="{D358A5A9-30C0-4908-97C5-398A4DB273EA}" dt="2024-04-14T13:17:04.868" v="2279" actId="1076"/>
          <ac:spMkLst>
            <pc:docMk/>
            <pc:sldMk cId="1289632587" sldId="279"/>
            <ac:spMk id="36" creationId="{00000000-0000-0000-0000-000000000000}"/>
          </ac:spMkLst>
        </pc:spChg>
        <pc:picChg chg="add del">
          <ac:chgData name="Sizz Flair" userId="af38644466e90d59" providerId="LiveId" clId="{D358A5A9-30C0-4908-97C5-398A4DB273EA}" dt="2024-04-14T13:16:04.835" v="2273" actId="21"/>
          <ac:picMkLst>
            <pc:docMk/>
            <pc:sldMk cId="1289632587" sldId="279"/>
            <ac:picMk id="3" creationId="{839E08F0-6500-6643-57A0-22BBF9E6D019}"/>
          </ac:picMkLst>
        </pc:picChg>
        <pc:picChg chg="del">
          <ac:chgData name="Sizz Flair" userId="af38644466e90d59" providerId="LiveId" clId="{D358A5A9-30C0-4908-97C5-398A4DB273EA}" dt="2024-04-14T13:15:59.674" v="2271" actId="478"/>
          <ac:picMkLst>
            <pc:docMk/>
            <pc:sldMk cId="1289632587" sldId="279"/>
            <ac:picMk id="6" creationId="{FC36B6A7-A208-FE57-C2AD-BD7E189B6057}"/>
          </ac:picMkLst>
        </pc:picChg>
        <pc:picChg chg="add mod">
          <ac:chgData name="Sizz Flair" userId="af38644466e90d59" providerId="LiveId" clId="{D358A5A9-30C0-4908-97C5-398A4DB273EA}" dt="2024-04-14T13:16:05.520" v="2274"/>
          <ac:picMkLst>
            <pc:docMk/>
            <pc:sldMk cId="1289632587" sldId="279"/>
            <ac:picMk id="7" creationId="{839E08F0-6500-6643-57A0-22BBF9E6D019}"/>
          </ac:picMkLst>
        </pc:picChg>
        <pc:picChg chg="del">
          <ac:chgData name="Sizz Flair" userId="af38644466e90d59" providerId="LiveId" clId="{D358A5A9-30C0-4908-97C5-398A4DB273EA}" dt="2024-04-14T13:16:00.506" v="2272" actId="478"/>
          <ac:picMkLst>
            <pc:docMk/>
            <pc:sldMk cId="1289632587" sldId="279"/>
            <ac:picMk id="12" creationId="{B0BA49B2-4EA0-7C9A-46F9-8DEB862390E8}"/>
          </ac:picMkLst>
        </pc:picChg>
      </pc:sldChg>
      <pc:sldChg chg="modSp add mod">
        <pc:chgData name="Sizz Flair" userId="af38644466e90d59" providerId="LiveId" clId="{D358A5A9-30C0-4908-97C5-398A4DB273EA}" dt="2024-04-14T13:17:48.269" v="2295" actId="20577"/>
        <pc:sldMkLst>
          <pc:docMk/>
          <pc:sldMk cId="4196204059" sldId="280"/>
        </pc:sldMkLst>
        <pc:spChg chg="mod">
          <ac:chgData name="Sizz Flair" userId="af38644466e90d59" providerId="LiveId" clId="{D358A5A9-30C0-4908-97C5-398A4DB273EA}" dt="2024-04-14T13:17:48.269" v="2295" actId="20577"/>
          <ac:spMkLst>
            <pc:docMk/>
            <pc:sldMk cId="4196204059" sldId="280"/>
            <ac:spMk id="26" creationId="{2023CC5F-0BB4-185B-FEF6-E7337685B511}"/>
          </ac:spMkLst>
        </pc:spChg>
        <pc:spChg chg="mod">
          <ac:chgData name="Sizz Flair" userId="af38644466e90d59" providerId="LiveId" clId="{D358A5A9-30C0-4908-97C5-398A4DB273EA}" dt="2024-04-14T13:17:11.023" v="2280"/>
          <ac:spMkLst>
            <pc:docMk/>
            <pc:sldMk cId="4196204059" sldId="280"/>
            <ac:spMk id="36" creationId="{00000000-0000-0000-0000-000000000000}"/>
          </ac:spMkLst>
        </pc:spChg>
      </pc:sldChg>
      <pc:sldChg chg="addSp delSp modSp add mod">
        <pc:chgData name="Sizz Flair" userId="af38644466e90d59" providerId="LiveId" clId="{D358A5A9-30C0-4908-97C5-398A4DB273EA}" dt="2024-04-14T13:29:29" v="3103" actId="20577"/>
        <pc:sldMkLst>
          <pc:docMk/>
          <pc:sldMk cId="1121724771" sldId="281"/>
        </pc:sldMkLst>
        <pc:spChg chg="add mod">
          <ac:chgData name="Sizz Flair" userId="af38644466e90d59" providerId="LiveId" clId="{D358A5A9-30C0-4908-97C5-398A4DB273EA}" dt="2024-04-14T13:25:55.910" v="2972" actId="1076"/>
          <ac:spMkLst>
            <pc:docMk/>
            <pc:sldMk cId="1121724771" sldId="281"/>
            <ac:spMk id="2" creationId="{84E3C9DC-9B05-58C6-0CBE-918809F29842}"/>
          </ac:spMkLst>
        </pc:spChg>
        <pc:spChg chg="mod">
          <ac:chgData name="Sizz Flair" userId="af38644466e90d59" providerId="LiveId" clId="{D358A5A9-30C0-4908-97C5-398A4DB273EA}" dt="2024-04-14T13:25:58.465" v="2973" actId="1076"/>
          <ac:spMkLst>
            <pc:docMk/>
            <pc:sldMk cId="1121724771" sldId="281"/>
            <ac:spMk id="9" creationId="{D451C879-4456-B269-2D19-3B9CE9F4C311}"/>
          </ac:spMkLst>
        </pc:spChg>
        <pc:spChg chg="mod">
          <ac:chgData name="Sizz Flair" userId="af38644466e90d59" providerId="LiveId" clId="{D358A5A9-30C0-4908-97C5-398A4DB273EA}" dt="2024-04-14T13:29:29" v="3103" actId="20577"/>
          <ac:spMkLst>
            <pc:docMk/>
            <pc:sldMk cId="1121724771" sldId="281"/>
            <ac:spMk id="36" creationId="{00000000-0000-0000-0000-000000000000}"/>
          </ac:spMkLst>
        </pc:spChg>
        <pc:picChg chg="del">
          <ac:chgData name="Sizz Flair" userId="af38644466e90d59" providerId="LiveId" clId="{D358A5A9-30C0-4908-97C5-398A4DB273EA}" dt="2024-04-14T13:25:48.312" v="2970" actId="478"/>
          <ac:picMkLst>
            <pc:docMk/>
            <pc:sldMk cId="1121724771" sldId="281"/>
            <ac:picMk id="6" creationId="{FC36B6A7-A208-FE57-C2AD-BD7E189B6057}"/>
          </ac:picMkLst>
        </pc:picChg>
      </pc:sldChg>
      <pc:sldChg chg="delSp modSp add mod">
        <pc:chgData name="Sizz Flair" userId="af38644466e90d59" providerId="LiveId" clId="{D358A5A9-30C0-4908-97C5-398A4DB273EA}" dt="2024-04-14T13:33:40.476" v="3235" actId="20577"/>
        <pc:sldMkLst>
          <pc:docMk/>
          <pc:sldMk cId="3430367849" sldId="282"/>
        </pc:sldMkLst>
        <pc:spChg chg="mod">
          <ac:chgData name="Sizz Flair" userId="af38644466e90d59" providerId="LiveId" clId="{D358A5A9-30C0-4908-97C5-398A4DB273EA}" dt="2024-04-14T13:33:40.476" v="3235" actId="20577"/>
          <ac:spMkLst>
            <pc:docMk/>
            <pc:sldMk cId="3430367849" sldId="282"/>
            <ac:spMk id="2" creationId="{84E3C9DC-9B05-58C6-0CBE-918809F29842}"/>
          </ac:spMkLst>
        </pc:spChg>
        <pc:spChg chg="del mod">
          <ac:chgData name="Sizz Flair" userId="af38644466e90d59" providerId="LiveId" clId="{D358A5A9-30C0-4908-97C5-398A4DB273EA}" dt="2024-04-14T13:26:10.923" v="2976" actId="478"/>
          <ac:spMkLst>
            <pc:docMk/>
            <pc:sldMk cId="3430367849" sldId="282"/>
            <ac:spMk id="9" creationId="{D451C879-4456-B269-2D19-3B9CE9F4C311}"/>
          </ac:spMkLst>
        </pc:spChg>
        <pc:spChg chg="mod">
          <ac:chgData name="Sizz Flair" userId="af38644466e90d59" providerId="LiveId" clId="{D358A5A9-30C0-4908-97C5-398A4DB273EA}" dt="2024-04-14T13:29:26.780" v="3102" actId="20577"/>
          <ac:spMkLst>
            <pc:docMk/>
            <pc:sldMk cId="3430367849" sldId="282"/>
            <ac:spMk id="36" creationId="{00000000-0000-0000-0000-000000000000}"/>
          </ac:spMkLst>
        </pc:spChg>
      </pc:sldChg>
      <pc:sldChg chg="addSp delSp modSp add mod">
        <pc:chgData name="Sizz Flair" userId="af38644466e90d59" providerId="LiveId" clId="{D358A5A9-30C0-4908-97C5-398A4DB273EA}" dt="2024-04-14T13:31:02.227" v="3160" actId="1076"/>
        <pc:sldMkLst>
          <pc:docMk/>
          <pc:sldMk cId="671572059" sldId="283"/>
        </pc:sldMkLst>
        <pc:spChg chg="del">
          <ac:chgData name="Sizz Flair" userId="af38644466e90d59" providerId="LiveId" clId="{D358A5A9-30C0-4908-97C5-398A4DB273EA}" dt="2024-04-14T13:30:40.720" v="3156" actId="478"/>
          <ac:spMkLst>
            <pc:docMk/>
            <pc:sldMk cId="671572059" sldId="283"/>
            <ac:spMk id="2" creationId="{84E3C9DC-9B05-58C6-0CBE-918809F29842}"/>
          </ac:spMkLst>
        </pc:spChg>
        <pc:spChg chg="add del mod">
          <ac:chgData name="Sizz Flair" userId="af38644466e90d59" providerId="LiveId" clId="{D358A5A9-30C0-4908-97C5-398A4DB273EA}" dt="2024-04-14T13:30:33.166" v="3153" actId="22"/>
          <ac:spMkLst>
            <pc:docMk/>
            <pc:sldMk cId="671572059" sldId="283"/>
            <ac:spMk id="4" creationId="{79D4964E-2D90-1221-18B1-430ED3F49DA6}"/>
          </ac:spMkLst>
        </pc:spChg>
        <pc:spChg chg="del">
          <ac:chgData name="Sizz Flair" userId="af38644466e90d59" providerId="LiveId" clId="{D358A5A9-30C0-4908-97C5-398A4DB273EA}" dt="2024-04-14T13:30:39.840" v="3155" actId="478"/>
          <ac:spMkLst>
            <pc:docMk/>
            <pc:sldMk cId="671572059" sldId="283"/>
            <ac:spMk id="26" creationId="{2023CC5F-0BB4-185B-FEF6-E7337685B511}"/>
          </ac:spMkLst>
        </pc:spChg>
        <pc:spChg chg="mod">
          <ac:chgData name="Sizz Flair" userId="af38644466e90d59" providerId="LiveId" clId="{D358A5A9-30C0-4908-97C5-398A4DB273EA}" dt="2024-04-14T13:29:57.451" v="3151" actId="20577"/>
          <ac:spMkLst>
            <pc:docMk/>
            <pc:sldMk cId="671572059" sldId="283"/>
            <ac:spMk id="36" creationId="{00000000-0000-0000-0000-000000000000}"/>
          </ac:spMkLst>
        </pc:spChg>
        <pc:picChg chg="add mod ord">
          <ac:chgData name="Sizz Flair" userId="af38644466e90d59" providerId="LiveId" clId="{D358A5A9-30C0-4908-97C5-398A4DB273EA}" dt="2024-04-14T13:31:02.227" v="3160" actId="1076"/>
          <ac:picMkLst>
            <pc:docMk/>
            <pc:sldMk cId="671572059" sldId="283"/>
            <ac:picMk id="6" creationId="{2BC72A9C-B450-A731-5D6F-42006CEFC2DC}"/>
          </ac:picMkLst>
        </pc:picChg>
        <pc:picChg chg="del">
          <ac:chgData name="Sizz Flair" userId="af38644466e90d59" providerId="LiveId" clId="{D358A5A9-30C0-4908-97C5-398A4DB273EA}" dt="2024-04-14T13:30:00.521" v="3152" actId="478"/>
          <ac:picMkLst>
            <pc:docMk/>
            <pc:sldMk cId="671572059" sldId="283"/>
            <ac:picMk id="12" creationId="{B0BA49B2-4EA0-7C9A-46F9-8DEB862390E8}"/>
          </ac:picMkLst>
        </pc:picChg>
      </pc:sldChg>
      <pc:sldChg chg="addSp delSp modSp add mod ord">
        <pc:chgData name="Sizz Flair" userId="af38644466e90d59" providerId="LiveId" clId="{D358A5A9-30C0-4908-97C5-398A4DB273EA}" dt="2024-04-14T13:33:28.477" v="3213" actId="20577"/>
        <pc:sldMkLst>
          <pc:docMk/>
          <pc:sldMk cId="2139244809" sldId="284"/>
        </pc:sldMkLst>
        <pc:spChg chg="mod">
          <ac:chgData name="Sizz Flair" userId="af38644466e90d59" providerId="LiveId" clId="{D358A5A9-30C0-4908-97C5-398A4DB273EA}" dt="2024-04-14T13:33:28.477" v="3213" actId="20577"/>
          <ac:spMkLst>
            <pc:docMk/>
            <pc:sldMk cId="2139244809" sldId="284"/>
            <ac:spMk id="2" creationId="{84E3C9DC-9B05-58C6-0CBE-918809F29842}"/>
          </ac:spMkLst>
        </pc:spChg>
        <pc:spChg chg="add del mod">
          <ac:chgData name="Sizz Flair" userId="af38644466e90d59" providerId="LiveId" clId="{D358A5A9-30C0-4908-97C5-398A4DB273EA}" dt="2024-04-14T13:32:10.518" v="3175" actId="22"/>
          <ac:spMkLst>
            <pc:docMk/>
            <pc:sldMk cId="2139244809" sldId="284"/>
            <ac:spMk id="4" creationId="{76817CC0-E925-D721-F46D-F6F26C147836}"/>
          </ac:spMkLst>
        </pc:spChg>
        <pc:spChg chg="del">
          <ac:chgData name="Sizz Flair" userId="af38644466e90d59" providerId="LiveId" clId="{D358A5A9-30C0-4908-97C5-398A4DB273EA}" dt="2024-04-14T13:31:52.943" v="3173" actId="478"/>
          <ac:spMkLst>
            <pc:docMk/>
            <pc:sldMk cId="2139244809" sldId="284"/>
            <ac:spMk id="26" creationId="{2023CC5F-0BB4-185B-FEF6-E7337685B511}"/>
          </ac:spMkLst>
        </pc:spChg>
        <pc:spChg chg="mod">
          <ac:chgData name="Sizz Flair" userId="af38644466e90d59" providerId="LiveId" clId="{D358A5A9-30C0-4908-97C5-398A4DB273EA}" dt="2024-04-14T13:31:48.334" v="3172" actId="20577"/>
          <ac:spMkLst>
            <pc:docMk/>
            <pc:sldMk cId="2139244809" sldId="284"/>
            <ac:spMk id="36" creationId="{00000000-0000-0000-0000-000000000000}"/>
          </ac:spMkLst>
        </pc:spChg>
        <pc:picChg chg="add mod ord">
          <ac:chgData name="Sizz Flair" userId="af38644466e90d59" providerId="LiveId" clId="{D358A5A9-30C0-4908-97C5-398A4DB273EA}" dt="2024-04-14T13:32:19.887" v="3176" actId="1076"/>
          <ac:picMkLst>
            <pc:docMk/>
            <pc:sldMk cId="2139244809" sldId="284"/>
            <ac:picMk id="6" creationId="{C4C503AF-7B18-D9DC-C5FE-A685150C9346}"/>
          </ac:picMkLst>
        </pc:picChg>
        <pc:picChg chg="del">
          <ac:chgData name="Sizz Flair" userId="af38644466e90d59" providerId="LiveId" clId="{D358A5A9-30C0-4908-97C5-398A4DB273EA}" dt="2024-04-14T13:31:54.233" v="3174" actId="478"/>
          <ac:picMkLst>
            <pc:docMk/>
            <pc:sldMk cId="2139244809" sldId="284"/>
            <ac:picMk id="12" creationId="{B0BA49B2-4EA0-7C9A-46F9-8DEB862390E8}"/>
          </ac:picMkLst>
        </pc:picChg>
      </pc:sldChg>
      <pc:sldChg chg="addSp delSp modSp add mod">
        <pc:chgData name="Sizz Flair" userId="af38644466e90d59" providerId="LiveId" clId="{D358A5A9-30C0-4908-97C5-398A4DB273EA}" dt="2024-04-14T13:39:14.606" v="3257" actId="1076"/>
        <pc:sldMkLst>
          <pc:docMk/>
          <pc:sldMk cId="1448666754" sldId="285"/>
        </pc:sldMkLst>
        <pc:spChg chg="del">
          <ac:chgData name="Sizz Flair" userId="af38644466e90d59" providerId="LiveId" clId="{D358A5A9-30C0-4908-97C5-398A4DB273EA}" dt="2024-04-14T13:35:36.220" v="3246" actId="478"/>
          <ac:spMkLst>
            <pc:docMk/>
            <pc:sldMk cId="1448666754" sldId="285"/>
            <ac:spMk id="2" creationId="{84E3C9DC-9B05-58C6-0CBE-918809F29842}"/>
          </ac:spMkLst>
        </pc:spChg>
        <pc:spChg chg="add del mod">
          <ac:chgData name="Sizz Flair" userId="af38644466e90d59" providerId="LiveId" clId="{D358A5A9-30C0-4908-97C5-398A4DB273EA}" dt="2024-04-14T13:35:34.842" v="3245" actId="478"/>
          <ac:spMkLst>
            <pc:docMk/>
            <pc:sldMk cId="1448666754" sldId="285"/>
            <ac:spMk id="4" creationId="{20640B60-456A-3E2E-FF64-7F79BEF1A736}"/>
          </ac:spMkLst>
        </pc:spChg>
        <pc:spChg chg="add del mod">
          <ac:chgData name="Sizz Flair" userId="af38644466e90d59" providerId="LiveId" clId="{D358A5A9-30C0-4908-97C5-398A4DB273EA}" dt="2024-04-14T13:35:45.475" v="3248" actId="22"/>
          <ac:spMkLst>
            <pc:docMk/>
            <pc:sldMk cId="1448666754" sldId="285"/>
            <ac:spMk id="7" creationId="{6CD09754-7F10-4A80-3C07-2E417CF2A805}"/>
          </ac:spMkLst>
        </pc:spChg>
        <pc:spChg chg="mod">
          <ac:chgData name="Sizz Flair" userId="af38644466e90d59" providerId="LiveId" clId="{D358A5A9-30C0-4908-97C5-398A4DB273EA}" dt="2024-04-14T13:35:30.111" v="3243" actId="20577"/>
          <ac:spMkLst>
            <pc:docMk/>
            <pc:sldMk cId="1448666754" sldId="285"/>
            <ac:spMk id="36" creationId="{00000000-0000-0000-0000-000000000000}"/>
          </ac:spMkLst>
        </pc:spChg>
        <pc:picChg chg="add del">
          <ac:chgData name="Sizz Flair" userId="af38644466e90d59" providerId="LiveId" clId="{D358A5A9-30C0-4908-97C5-398A4DB273EA}" dt="2024-04-14T13:35:37.200" v="3247" actId="478"/>
          <ac:picMkLst>
            <pc:docMk/>
            <pc:sldMk cId="1448666754" sldId="285"/>
            <ac:picMk id="6" creationId="{C4C503AF-7B18-D9DC-C5FE-A685150C9346}"/>
          </ac:picMkLst>
        </pc:picChg>
        <pc:picChg chg="add mod ord">
          <ac:chgData name="Sizz Flair" userId="af38644466e90d59" providerId="LiveId" clId="{D358A5A9-30C0-4908-97C5-398A4DB273EA}" dt="2024-04-14T13:38:46.005" v="3252" actId="1076"/>
          <ac:picMkLst>
            <pc:docMk/>
            <pc:sldMk cId="1448666754" sldId="285"/>
            <ac:picMk id="9" creationId="{6DD1AD58-B68D-0411-2E5F-8A6F89F6BC6C}"/>
          </ac:picMkLst>
        </pc:picChg>
        <pc:picChg chg="add mod">
          <ac:chgData name="Sizz Flair" userId="af38644466e90d59" providerId="LiveId" clId="{D358A5A9-30C0-4908-97C5-398A4DB273EA}" dt="2024-04-14T13:38:53.437" v="3254" actId="1076"/>
          <ac:picMkLst>
            <pc:docMk/>
            <pc:sldMk cId="1448666754" sldId="285"/>
            <ac:picMk id="11" creationId="{0E71ACC7-7C83-FCEB-9E55-F898BB22EB0A}"/>
          </ac:picMkLst>
        </pc:picChg>
        <pc:picChg chg="add mod">
          <ac:chgData name="Sizz Flair" userId="af38644466e90d59" providerId="LiveId" clId="{D358A5A9-30C0-4908-97C5-398A4DB273EA}" dt="2024-04-14T13:39:14.606" v="3257" actId="1076"/>
          <ac:picMkLst>
            <pc:docMk/>
            <pc:sldMk cId="1448666754" sldId="285"/>
            <ac:picMk id="13" creationId="{D85569C2-6483-D382-D122-0C5AC3CE9FB1}"/>
          </ac:picMkLst>
        </pc:picChg>
      </pc:sldChg>
      <pc:sldChg chg="add del">
        <pc:chgData name="Sizz Flair" userId="af38644466e90d59" providerId="LiveId" clId="{D358A5A9-30C0-4908-97C5-398A4DB273EA}" dt="2024-04-14T13:47:22.783" v="3263" actId="2696"/>
        <pc:sldMkLst>
          <pc:docMk/>
          <pc:sldMk cId="883258559" sldId="286"/>
        </pc:sldMkLst>
      </pc:sldChg>
      <pc:sldChg chg="addSp delSp modSp add mod">
        <pc:chgData name="Sizz Flair" userId="af38644466e90d59" providerId="LiveId" clId="{D358A5A9-30C0-4908-97C5-398A4DB273EA}" dt="2024-04-14T13:48:11.062" v="3284" actId="20577"/>
        <pc:sldMkLst>
          <pc:docMk/>
          <pc:sldMk cId="2213610830" sldId="286"/>
        </pc:sldMkLst>
        <pc:spChg chg="add del mod">
          <ac:chgData name="Sizz Flair" userId="af38644466e90d59" providerId="LiveId" clId="{D358A5A9-30C0-4908-97C5-398A4DB273EA}" dt="2024-04-14T13:47:41.506" v="3268" actId="22"/>
          <ac:spMkLst>
            <pc:docMk/>
            <pc:sldMk cId="2213610830" sldId="286"/>
            <ac:spMk id="3" creationId="{115ADBFE-2732-2AF0-20A3-5DF2860F4706}"/>
          </ac:spMkLst>
        </pc:spChg>
        <pc:spChg chg="mod">
          <ac:chgData name="Sizz Flair" userId="af38644466e90d59" providerId="LiveId" clId="{D358A5A9-30C0-4908-97C5-398A4DB273EA}" dt="2024-04-14T13:48:11.062" v="3284" actId="20577"/>
          <ac:spMkLst>
            <pc:docMk/>
            <pc:sldMk cId="2213610830" sldId="286"/>
            <ac:spMk id="36" creationId="{00000000-0000-0000-0000-000000000000}"/>
          </ac:spMkLst>
        </pc:spChg>
        <pc:picChg chg="add mod ord">
          <ac:chgData name="Sizz Flair" userId="af38644466e90d59" providerId="LiveId" clId="{D358A5A9-30C0-4908-97C5-398A4DB273EA}" dt="2024-04-14T13:47:41.506" v="3268" actId="22"/>
          <ac:picMkLst>
            <pc:docMk/>
            <pc:sldMk cId="2213610830" sldId="286"/>
            <ac:picMk id="5" creationId="{DFDCE3D2-8078-4344-810C-0303E0FA58AE}"/>
          </ac:picMkLst>
        </pc:picChg>
        <pc:picChg chg="del">
          <ac:chgData name="Sizz Flair" userId="af38644466e90d59" providerId="LiveId" clId="{D358A5A9-30C0-4908-97C5-398A4DB273EA}" dt="2024-04-14T13:47:39.243" v="3267" actId="478"/>
          <ac:picMkLst>
            <pc:docMk/>
            <pc:sldMk cId="2213610830" sldId="286"/>
            <ac:picMk id="9" creationId="{6DD1AD58-B68D-0411-2E5F-8A6F89F6BC6C}"/>
          </ac:picMkLst>
        </pc:picChg>
        <pc:picChg chg="del">
          <ac:chgData name="Sizz Flair" userId="af38644466e90d59" providerId="LiveId" clId="{D358A5A9-30C0-4908-97C5-398A4DB273EA}" dt="2024-04-14T13:47:37.301" v="3265" actId="478"/>
          <ac:picMkLst>
            <pc:docMk/>
            <pc:sldMk cId="2213610830" sldId="286"/>
            <ac:picMk id="11" creationId="{0E71ACC7-7C83-FCEB-9E55-F898BB22EB0A}"/>
          </ac:picMkLst>
        </pc:picChg>
        <pc:picChg chg="del">
          <ac:chgData name="Sizz Flair" userId="af38644466e90d59" providerId="LiveId" clId="{D358A5A9-30C0-4908-97C5-398A4DB273EA}" dt="2024-04-14T13:47:37.871" v="3266" actId="478"/>
          <ac:picMkLst>
            <pc:docMk/>
            <pc:sldMk cId="2213610830" sldId="286"/>
            <ac:picMk id="13" creationId="{D85569C2-6483-D382-D122-0C5AC3CE9FB1}"/>
          </ac:picMkLst>
        </pc:picChg>
      </pc:sldChg>
      <pc:sldChg chg="addSp delSp modSp add mod">
        <pc:chgData name="Sizz Flair" userId="af38644466e90d59" providerId="LiveId" clId="{D358A5A9-30C0-4908-97C5-398A4DB273EA}" dt="2024-04-14T14:06:17.333" v="3337" actId="22"/>
        <pc:sldMkLst>
          <pc:docMk/>
          <pc:sldMk cId="3518416588" sldId="287"/>
        </pc:sldMkLst>
        <pc:spChg chg="add del mod">
          <ac:chgData name="Sizz Flair" userId="af38644466e90d59" providerId="LiveId" clId="{D358A5A9-30C0-4908-97C5-398A4DB273EA}" dt="2024-04-14T14:03:11.216" v="3327" actId="22"/>
          <ac:spMkLst>
            <pc:docMk/>
            <pc:sldMk cId="3518416588" sldId="287"/>
            <ac:spMk id="3" creationId="{4E97843B-B4CF-364C-BF2C-0F43422C9E2C}"/>
          </ac:spMkLst>
        </pc:spChg>
        <pc:spChg chg="add del mod">
          <ac:chgData name="Sizz Flair" userId="af38644466e90d59" providerId="LiveId" clId="{D358A5A9-30C0-4908-97C5-398A4DB273EA}" dt="2024-04-14T14:06:17.333" v="3337" actId="22"/>
          <ac:spMkLst>
            <pc:docMk/>
            <pc:sldMk cId="3518416588" sldId="287"/>
            <ac:spMk id="8" creationId="{3AA63BA4-8C4B-6126-DFAD-4D6C1E9A09FE}"/>
          </ac:spMkLst>
        </pc:spChg>
        <pc:spChg chg="mod">
          <ac:chgData name="Sizz Flair" userId="af38644466e90d59" providerId="LiveId" clId="{D358A5A9-30C0-4908-97C5-398A4DB273EA}" dt="2024-04-14T14:01:20.931" v="3325" actId="20577"/>
          <ac:spMkLst>
            <pc:docMk/>
            <pc:sldMk cId="3518416588" sldId="287"/>
            <ac:spMk id="36" creationId="{00000000-0000-0000-0000-000000000000}"/>
          </ac:spMkLst>
        </pc:spChg>
        <pc:picChg chg="del">
          <ac:chgData name="Sizz Flair" userId="af38644466e90d59" providerId="LiveId" clId="{D358A5A9-30C0-4908-97C5-398A4DB273EA}" dt="2024-04-14T14:01:22.378" v="3326" actId="478"/>
          <ac:picMkLst>
            <pc:docMk/>
            <pc:sldMk cId="3518416588" sldId="287"/>
            <ac:picMk id="5" creationId="{DFDCE3D2-8078-4344-810C-0303E0FA58AE}"/>
          </ac:picMkLst>
        </pc:picChg>
        <pc:picChg chg="add del mod ord">
          <ac:chgData name="Sizz Flair" userId="af38644466e90d59" providerId="LiveId" clId="{D358A5A9-30C0-4908-97C5-398A4DB273EA}" dt="2024-04-14T14:06:02.755" v="3336" actId="478"/>
          <ac:picMkLst>
            <pc:docMk/>
            <pc:sldMk cId="3518416588" sldId="287"/>
            <ac:picMk id="6" creationId="{06705D20-A04F-B4D8-3944-8DDF5776A7EA}"/>
          </ac:picMkLst>
        </pc:picChg>
        <pc:picChg chg="add mod ord">
          <ac:chgData name="Sizz Flair" userId="af38644466e90d59" providerId="LiveId" clId="{D358A5A9-30C0-4908-97C5-398A4DB273EA}" dt="2024-04-14T14:06:17.333" v="3337" actId="22"/>
          <ac:picMkLst>
            <pc:docMk/>
            <pc:sldMk cId="3518416588" sldId="287"/>
            <ac:picMk id="10" creationId="{D9696CCF-E43A-51AB-A3CB-46BCEA5AE0F9}"/>
          </ac:picMkLst>
        </pc:picChg>
      </pc:sldChg>
      <pc:sldChg chg="addSp delSp modSp add mod">
        <pc:chgData name="Sizz Flair" userId="af38644466e90d59" providerId="LiveId" clId="{D358A5A9-30C0-4908-97C5-398A4DB273EA}" dt="2024-04-14T14:04:52.496" v="3330" actId="22"/>
        <pc:sldMkLst>
          <pc:docMk/>
          <pc:sldMk cId="4219822268" sldId="288"/>
        </pc:sldMkLst>
        <pc:spChg chg="add del mod">
          <ac:chgData name="Sizz Flair" userId="af38644466e90d59" providerId="LiveId" clId="{D358A5A9-30C0-4908-97C5-398A4DB273EA}" dt="2024-04-14T14:04:52.496" v="3330" actId="22"/>
          <ac:spMkLst>
            <pc:docMk/>
            <pc:sldMk cId="4219822268" sldId="288"/>
            <ac:spMk id="3" creationId="{64CC72FC-FBC3-891A-7FCF-E5A73280C0A3}"/>
          </ac:spMkLst>
        </pc:spChg>
        <pc:picChg chg="add mod ord">
          <ac:chgData name="Sizz Flair" userId="af38644466e90d59" providerId="LiveId" clId="{D358A5A9-30C0-4908-97C5-398A4DB273EA}" dt="2024-04-14T14:04:52.496" v="3330" actId="22"/>
          <ac:picMkLst>
            <pc:docMk/>
            <pc:sldMk cId="4219822268" sldId="288"/>
            <ac:picMk id="5" creationId="{D84F2A55-6368-721B-CCA3-0A4F292EE4BA}"/>
          </ac:picMkLst>
        </pc:picChg>
        <pc:picChg chg="del">
          <ac:chgData name="Sizz Flair" userId="af38644466e90d59" providerId="LiveId" clId="{D358A5A9-30C0-4908-97C5-398A4DB273EA}" dt="2024-04-14T14:03:17.560" v="3329" actId="478"/>
          <ac:picMkLst>
            <pc:docMk/>
            <pc:sldMk cId="4219822268" sldId="288"/>
            <ac:picMk id="6" creationId="{06705D20-A04F-B4D8-3944-8DDF5776A7EA}"/>
          </ac:picMkLst>
        </pc:picChg>
      </pc:sldChg>
      <pc:sldChg chg="addSp delSp modSp add mod">
        <pc:chgData name="Sizz Flair" userId="af38644466e90d59" providerId="LiveId" clId="{D358A5A9-30C0-4908-97C5-398A4DB273EA}" dt="2024-04-14T14:05:58.071" v="3335" actId="22"/>
        <pc:sldMkLst>
          <pc:docMk/>
          <pc:sldMk cId="608478309" sldId="289"/>
        </pc:sldMkLst>
        <pc:spChg chg="add del mod">
          <ac:chgData name="Sizz Flair" userId="af38644466e90d59" providerId="LiveId" clId="{D358A5A9-30C0-4908-97C5-398A4DB273EA}" dt="2024-04-14T14:05:58.071" v="3335" actId="22"/>
          <ac:spMkLst>
            <pc:docMk/>
            <pc:sldMk cId="608478309" sldId="289"/>
            <ac:spMk id="3" creationId="{C670B69F-4A44-29ED-10E1-62A724772F6B}"/>
          </ac:spMkLst>
        </pc:spChg>
        <pc:picChg chg="del">
          <ac:chgData name="Sizz Flair" userId="af38644466e90d59" providerId="LiveId" clId="{D358A5A9-30C0-4908-97C5-398A4DB273EA}" dt="2024-04-14T14:05:53.935" v="3332" actId="478"/>
          <ac:picMkLst>
            <pc:docMk/>
            <pc:sldMk cId="608478309" sldId="289"/>
            <ac:picMk id="5" creationId="{D84F2A55-6368-721B-CCA3-0A4F292EE4BA}"/>
          </ac:picMkLst>
        </pc:picChg>
        <pc:picChg chg="add del">
          <ac:chgData name="Sizz Flair" userId="af38644466e90d59" providerId="LiveId" clId="{D358A5A9-30C0-4908-97C5-398A4DB273EA}" dt="2024-04-14T14:05:56.521" v="3334" actId="22"/>
          <ac:picMkLst>
            <pc:docMk/>
            <pc:sldMk cId="608478309" sldId="289"/>
            <ac:picMk id="6" creationId="{44B3A245-A865-5E1A-3C86-B8DE9FD7C475}"/>
          </ac:picMkLst>
        </pc:picChg>
        <pc:picChg chg="add mod ord">
          <ac:chgData name="Sizz Flair" userId="af38644466e90d59" providerId="LiveId" clId="{D358A5A9-30C0-4908-97C5-398A4DB273EA}" dt="2024-04-14T14:05:58.071" v="3335" actId="22"/>
          <ac:picMkLst>
            <pc:docMk/>
            <pc:sldMk cId="608478309" sldId="289"/>
            <ac:picMk id="8" creationId="{8657F8BD-9B82-604B-2408-B92A3CDCAA7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5:01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0,'18189'0,"-18176"0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6:59.1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0,'10229'0,"-10219"0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7:04.0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1,'1917'0,"-1906"0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7:06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1,'2717'0,"-2702"0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7:15.7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1,'7020'0,"-7005"0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5:09.7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1,'11307'0,"-11292"0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5:23.6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1,'10354'0,"-10338"0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5:30.0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1,'15110'0,"-15099"0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6:13.9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0,'5115'0,"-5100"0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6:15.7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0,'3758'0,"-3742"0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6:19.6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1,'12539'0,"-12528"0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6:28.3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0,'6191'0,"-6175"0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4T12:36:54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1,'3901'0,"-3888"0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4DC1A-D693-45AF-87D3-EA58BECAC890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50B31-1A4C-4A11-820A-D2A56D979D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3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50B31-1A4C-4A11-820A-D2A56D979D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7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9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0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0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3C45B-68AA-48A0-86B7-8E086AFEA91A}" type="datetimeFigureOut">
              <a:rPr lang="ko-KR" altLang="en-US" smtClean="0"/>
              <a:t>2024-04-14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7247" y="6638"/>
            <a:ext cx="8043620" cy="6517037"/>
          </a:xfrm>
          <a:custGeom>
            <a:avLst/>
            <a:gdLst>
              <a:gd name="connsiteX0" fmla="*/ 0 w 8043620"/>
              <a:gd name="connsiteY0" fmla="*/ 0 h 6517037"/>
              <a:gd name="connsiteX1" fmla="*/ 8043620 w 8043620"/>
              <a:gd name="connsiteY1" fmla="*/ 0 h 6517037"/>
              <a:gd name="connsiteX2" fmla="*/ 8043620 w 8043620"/>
              <a:gd name="connsiteY2" fmla="*/ 4858719 h 6517037"/>
              <a:gd name="connsiteX3" fmla="*/ 15498 w 8043620"/>
              <a:gd name="connsiteY3" fmla="*/ 6517037 h 6517037"/>
              <a:gd name="connsiteX4" fmla="*/ 0 w 8043620"/>
              <a:gd name="connsiteY4" fmla="*/ 0 h 65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3620" h="6517037">
                <a:moveTo>
                  <a:pt x="0" y="0"/>
                </a:moveTo>
                <a:lnTo>
                  <a:pt x="8043620" y="0"/>
                </a:lnTo>
                <a:lnTo>
                  <a:pt x="8043620" y="4858719"/>
                </a:lnTo>
                <a:lnTo>
                  <a:pt x="15498" y="6517037"/>
                </a:lnTo>
                <a:lnTo>
                  <a:pt x="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942881" y="5625885"/>
            <a:ext cx="1968285" cy="1232115"/>
          </a:xfrm>
          <a:custGeom>
            <a:avLst/>
            <a:gdLst>
              <a:gd name="connsiteX0" fmla="*/ 1968285 w 1968285"/>
              <a:gd name="connsiteY0" fmla="*/ 0 h 1232115"/>
              <a:gd name="connsiteX1" fmla="*/ 1968285 w 1968285"/>
              <a:gd name="connsiteY1" fmla="*/ 1232115 h 1232115"/>
              <a:gd name="connsiteX2" fmla="*/ 0 w 1968285"/>
              <a:gd name="connsiteY2" fmla="*/ 1232115 h 1232115"/>
              <a:gd name="connsiteX3" fmla="*/ 0 w 1968285"/>
              <a:gd name="connsiteY3" fmla="*/ 418454 h 1232115"/>
              <a:gd name="connsiteX4" fmla="*/ 1968285 w 1968285"/>
              <a:gd name="connsiteY4" fmla="*/ 0 h 12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285" h="1232115">
                <a:moveTo>
                  <a:pt x="1968285" y="0"/>
                </a:moveTo>
                <a:lnTo>
                  <a:pt x="1968285" y="1232115"/>
                </a:lnTo>
                <a:lnTo>
                  <a:pt x="0" y="1232115"/>
                </a:lnTo>
                <a:lnTo>
                  <a:pt x="0" y="418454"/>
                </a:lnTo>
                <a:lnTo>
                  <a:pt x="1968285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1893" y="1915891"/>
            <a:ext cx="578652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Sequence Approximation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Using </a:t>
            </a:r>
            <a:r>
              <a:rPr lang="en-US" altLang="ko-KR" sz="3200" dirty="0" err="1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FeedForward</a:t>
            </a:r>
            <a:r>
              <a:rPr lang="en-US" altLang="ko-KR" sz="32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 Spiking-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Neural Network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For Spatiotemporal Learning</a:t>
            </a:r>
            <a:endParaRPr lang="ko-KR" altLang="en-US" sz="3200" dirty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8F64-71BA-40B5-8617-10246121F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2" y="404664"/>
            <a:ext cx="1052736" cy="10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9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608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Theorem 1 – Memory Pathway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0BA49B2-4EA0-7C9A-46F9-8DEB86239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45" y="1898542"/>
            <a:ext cx="8546310" cy="7699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23CC5F-0BB4-185B-FEF6-E7337685B511}"/>
                  </a:ext>
                </a:extLst>
              </p:cNvPr>
              <p:cNvSpPr txBox="1"/>
              <p:nvPr/>
            </p:nvSpPr>
            <p:spPr>
              <a:xfrm>
                <a:off x="1384300" y="2873755"/>
                <a:ext cx="713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Theorem 1: </a:t>
                </a:r>
                <a:r>
                  <a:rPr lang="ko-KR" altLang="en-US" dirty="0"/>
                  <a:t>우리는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어떤 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출력 쌍에 대해서</a:t>
                </a:r>
                <a:r>
                  <a:rPr lang="en-US" altLang="ko-KR" dirty="0"/>
                  <a:t> memory pathway</a:t>
                </a:r>
                <a:r>
                  <a:rPr lang="ko-KR" altLang="en-US" dirty="0"/>
                  <a:t>를 가지고 입력과 출력 시간</a:t>
                </a:r>
                <a:r>
                  <a:rPr lang="en-US" altLang="ko-KR" dirty="0"/>
                  <a:t>(period)</a:t>
                </a:r>
                <a:r>
                  <a:rPr lang="ko-KR" altLang="en-US" dirty="0"/>
                  <a:t> 오차가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dirty="0"/>
                  <a:t> 이하인 </a:t>
                </a:r>
                <a:r>
                  <a:rPr lang="en-US" altLang="ko-KR" dirty="0"/>
                  <a:t>SNN</a:t>
                </a:r>
                <a:r>
                  <a:rPr lang="ko-KR" altLang="en-US" dirty="0"/>
                  <a:t>을 만들 수 있다</a:t>
                </a:r>
                <a:r>
                  <a:rPr lang="en-US" altLang="ko-KR" dirty="0"/>
                  <a:t>!</a:t>
                </a:r>
                <a:endParaRPr lang="ko-KR" alt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23CC5F-0BB4-185B-FEF6-E7337685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00" y="2873755"/>
                <a:ext cx="7137400" cy="923330"/>
              </a:xfrm>
              <a:prstGeom prst="rect">
                <a:avLst/>
              </a:prstGeom>
              <a:blipFill>
                <a:blip r:embed="rId3"/>
                <a:stretch>
                  <a:fillRect l="-683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C36B6A7-A208-FE57-C2AD-BD7E189B6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179" y="4002360"/>
            <a:ext cx="6563641" cy="590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1C879-4456-B269-2D19-3B9CE9F4C311}"/>
              </a:ext>
            </a:extLst>
          </p:cNvPr>
          <p:cNvSpPr txBox="1"/>
          <p:nvPr/>
        </p:nvSpPr>
        <p:spPr>
          <a:xfrm>
            <a:off x="1384299" y="4776884"/>
            <a:ext cx="713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“For any input … , there exists a minimal-layer-size network … that has memory pathway”</a:t>
            </a:r>
          </a:p>
          <a:p>
            <a:r>
              <a:rPr lang="ko-KR" altLang="en-US" dirty="0"/>
              <a:t>라는 말은</a:t>
            </a:r>
            <a:r>
              <a:rPr lang="en-US" altLang="ko-KR" dirty="0"/>
              <a:t>, </a:t>
            </a:r>
            <a:r>
              <a:rPr lang="ko-KR" altLang="en-US" dirty="0"/>
              <a:t>어떤 입력</a:t>
            </a:r>
            <a:r>
              <a:rPr lang="en-US" altLang="ko-KR" dirty="0"/>
              <a:t>-</a:t>
            </a:r>
            <a:r>
              <a:rPr lang="ko-KR" altLang="en-US" dirty="0"/>
              <a:t>출력 쌍이 주어지면 입력</a:t>
            </a:r>
            <a:r>
              <a:rPr lang="en-US" altLang="ko-KR" dirty="0"/>
              <a:t>-&gt;</a:t>
            </a:r>
            <a:r>
              <a:rPr lang="ko-KR" altLang="en-US" dirty="0"/>
              <a:t>출력을 유도하는 </a:t>
            </a:r>
            <a:r>
              <a:rPr lang="en-US" altLang="ko-KR" dirty="0"/>
              <a:t>Spiking FFNN</a:t>
            </a:r>
            <a:r>
              <a:rPr lang="ko-KR" altLang="en-US" dirty="0"/>
              <a:t>를 </a:t>
            </a:r>
            <a:r>
              <a:rPr lang="ko-KR" altLang="en-US" b="1" dirty="0"/>
              <a:t>무조건</a:t>
            </a:r>
            <a:r>
              <a:rPr lang="ko-KR" altLang="en-US" dirty="0"/>
              <a:t> 만들 수 있다는 뜻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232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28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Theorem 1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0BA49B2-4EA0-7C9A-46F9-8DEB86239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45" y="1898542"/>
            <a:ext cx="8546310" cy="7699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23CC5F-0BB4-185B-FEF6-E7337685B511}"/>
                  </a:ext>
                </a:extLst>
              </p:cNvPr>
              <p:cNvSpPr txBox="1"/>
              <p:nvPr/>
            </p:nvSpPr>
            <p:spPr>
              <a:xfrm>
                <a:off x="1384300" y="2873755"/>
                <a:ext cx="713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Theorem 1: </a:t>
                </a:r>
                <a:r>
                  <a:rPr lang="ko-KR" altLang="en-US" dirty="0"/>
                  <a:t>우리는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어떤 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출력 쌍에 대해서</a:t>
                </a:r>
                <a:r>
                  <a:rPr lang="en-US" altLang="ko-KR" dirty="0"/>
                  <a:t> memory pathway</a:t>
                </a:r>
                <a:r>
                  <a:rPr lang="ko-KR" altLang="en-US" dirty="0"/>
                  <a:t>를 가지고 입력과 출력 시간</a:t>
                </a:r>
                <a:r>
                  <a:rPr lang="en-US" altLang="ko-KR" dirty="0"/>
                  <a:t>(period)</a:t>
                </a:r>
                <a:r>
                  <a:rPr lang="ko-KR" altLang="en-US" dirty="0"/>
                  <a:t> 오차가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dirty="0"/>
                  <a:t> 이하인 </a:t>
                </a:r>
                <a:r>
                  <a:rPr lang="en-US" altLang="ko-KR" dirty="0"/>
                  <a:t>SNN</a:t>
                </a:r>
                <a:r>
                  <a:rPr lang="ko-KR" altLang="en-US" dirty="0"/>
                  <a:t>을 만들 수 있다</a:t>
                </a:r>
                <a:r>
                  <a:rPr lang="en-US" altLang="ko-KR" dirty="0"/>
                  <a:t>!</a:t>
                </a:r>
                <a:endParaRPr lang="ko-KR" alt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23CC5F-0BB4-185B-FEF6-E7337685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00" y="2873755"/>
                <a:ext cx="7137400" cy="923330"/>
              </a:xfrm>
              <a:prstGeom prst="rect">
                <a:avLst/>
              </a:prstGeom>
              <a:blipFill>
                <a:blip r:embed="rId3"/>
                <a:stretch>
                  <a:fillRect l="-683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51C879-4456-B269-2D19-3B9CE9F4C311}"/>
                  </a:ext>
                </a:extLst>
              </p:cNvPr>
              <p:cNvSpPr txBox="1"/>
              <p:nvPr/>
            </p:nvSpPr>
            <p:spPr>
              <a:xfrm>
                <a:off x="1384299" y="4997414"/>
                <a:ext cx="7137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“… with output spike period function …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dirty="0"/>
                  <a:t>”</a:t>
                </a:r>
                <a:r>
                  <a:rPr lang="ko-KR" altLang="en-US" dirty="0"/>
                  <a:t> 라는 말은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근사 오차를 임의로 줄일 수 있다는 의미</a:t>
                </a:r>
                <a:r>
                  <a:rPr lang="en-US" altLang="ko-KR" dirty="0"/>
                  <a:t>!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51C879-4456-B269-2D19-3B9CE9F4C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299" y="4997414"/>
                <a:ext cx="7137400" cy="646331"/>
              </a:xfrm>
              <a:prstGeom prst="rect">
                <a:avLst/>
              </a:prstGeom>
              <a:blipFill>
                <a:blip r:embed="rId4"/>
                <a:stretch>
                  <a:fillRect l="-683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4E3C9DC-9B05-58C6-0CBE-918809F29842}"/>
              </a:ext>
            </a:extLst>
          </p:cNvPr>
          <p:cNvSpPr txBox="1"/>
          <p:nvPr/>
        </p:nvSpPr>
        <p:spPr>
          <a:xfrm>
            <a:off x="1384299" y="3797085"/>
            <a:ext cx="713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“For any input … , there exists a minimal-layer-size network … that has memory pathway”</a:t>
            </a:r>
          </a:p>
          <a:p>
            <a:r>
              <a:rPr lang="ko-KR" altLang="en-US" dirty="0"/>
              <a:t>라는 말은</a:t>
            </a:r>
            <a:r>
              <a:rPr lang="en-US" altLang="ko-KR" dirty="0"/>
              <a:t>, </a:t>
            </a:r>
            <a:r>
              <a:rPr lang="ko-KR" altLang="en-US" dirty="0"/>
              <a:t>어떤 입력</a:t>
            </a:r>
            <a:r>
              <a:rPr lang="en-US" altLang="ko-KR" dirty="0"/>
              <a:t>-</a:t>
            </a:r>
            <a:r>
              <a:rPr lang="ko-KR" altLang="en-US" dirty="0"/>
              <a:t>출력 쌍이 주어지면 입력</a:t>
            </a:r>
            <a:r>
              <a:rPr lang="en-US" altLang="ko-KR" dirty="0"/>
              <a:t>-&gt;</a:t>
            </a:r>
            <a:r>
              <a:rPr lang="ko-KR" altLang="en-US" dirty="0"/>
              <a:t>출력을 유도하는 </a:t>
            </a:r>
            <a:r>
              <a:rPr lang="en-US" altLang="ko-KR" dirty="0"/>
              <a:t>Spiking FFNN</a:t>
            </a:r>
            <a:r>
              <a:rPr lang="ko-KR" altLang="en-US" dirty="0"/>
              <a:t>를 </a:t>
            </a:r>
            <a:r>
              <a:rPr lang="ko-KR" altLang="en-US" b="1" dirty="0"/>
              <a:t>무조건</a:t>
            </a:r>
            <a:r>
              <a:rPr lang="ko-KR" altLang="en-US" dirty="0"/>
              <a:t> 만들 수 있다는 뜻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21724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28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Theorem 1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0BA49B2-4EA0-7C9A-46F9-8DEB86239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45" y="1898542"/>
            <a:ext cx="8546310" cy="7699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23CC5F-0BB4-185B-FEF6-E7337685B511}"/>
                  </a:ext>
                </a:extLst>
              </p:cNvPr>
              <p:cNvSpPr txBox="1"/>
              <p:nvPr/>
            </p:nvSpPr>
            <p:spPr>
              <a:xfrm>
                <a:off x="1384300" y="2873755"/>
                <a:ext cx="713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Theorem 1: </a:t>
                </a:r>
                <a:r>
                  <a:rPr lang="ko-KR" altLang="en-US" dirty="0"/>
                  <a:t>우리는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어떤 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출력 쌍에 대해서</a:t>
                </a:r>
                <a:r>
                  <a:rPr lang="en-US" altLang="ko-KR" dirty="0"/>
                  <a:t> memory pathway</a:t>
                </a:r>
                <a:r>
                  <a:rPr lang="ko-KR" altLang="en-US" dirty="0"/>
                  <a:t>를 가지고 입력과 출력 시간</a:t>
                </a:r>
                <a:r>
                  <a:rPr lang="en-US" altLang="ko-KR" dirty="0"/>
                  <a:t>(period)</a:t>
                </a:r>
                <a:r>
                  <a:rPr lang="ko-KR" altLang="en-US" dirty="0"/>
                  <a:t> 오차가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dirty="0"/>
                  <a:t> 이하인 </a:t>
                </a:r>
                <a:r>
                  <a:rPr lang="en-US" altLang="ko-KR" dirty="0"/>
                  <a:t>SNN</a:t>
                </a:r>
                <a:r>
                  <a:rPr lang="ko-KR" altLang="en-US" dirty="0"/>
                  <a:t>을 만들 수 있다</a:t>
                </a:r>
                <a:r>
                  <a:rPr lang="en-US" altLang="ko-KR" dirty="0"/>
                  <a:t>!</a:t>
                </a:r>
                <a:endParaRPr lang="ko-KR" alt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23CC5F-0BB4-185B-FEF6-E7337685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00" y="2873755"/>
                <a:ext cx="7137400" cy="923330"/>
              </a:xfrm>
              <a:prstGeom prst="rect">
                <a:avLst/>
              </a:prstGeom>
              <a:blipFill>
                <a:blip r:embed="rId3"/>
                <a:stretch>
                  <a:fillRect l="-683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4E3C9DC-9B05-58C6-0CBE-918809F29842}"/>
              </a:ext>
            </a:extLst>
          </p:cNvPr>
          <p:cNvSpPr txBox="1"/>
          <p:nvPr/>
        </p:nvSpPr>
        <p:spPr>
          <a:xfrm>
            <a:off x="1384299" y="3797085"/>
            <a:ext cx="713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meaning of Theorem 1: We can approximate any spike sequence with SNN with skip-layer!</a:t>
            </a:r>
          </a:p>
        </p:txBody>
      </p:sp>
    </p:spTree>
    <p:extLst>
      <p:ext uri="{BB962C8B-B14F-4D97-AF65-F5344CB8AC3E}">
        <p14:creationId xmlns:p14="http://schemas.microsoft.com/office/powerpoint/2010/main" val="3430367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8617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But what is Universal Approximation </a:t>
            </a:r>
            <a:r>
              <a:rPr lang="en-US" altLang="ko-KR" sz="3200" dirty="0" err="1">
                <a:latin typeface="Noto Sans CJK KR Medium" pitchFamily="34" charset="-127"/>
                <a:ea typeface="Noto Sans CJK KR Medium" pitchFamily="34" charset="-127"/>
              </a:rPr>
              <a:t>Thm</a:t>
            </a:r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.?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BC72A9C-B450-A731-5D6F-42006CEFC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321" y="1669397"/>
            <a:ext cx="8617358" cy="4255376"/>
          </a:xfrm>
        </p:spPr>
      </p:pic>
    </p:spTree>
    <p:extLst>
      <p:ext uri="{BB962C8B-B14F-4D97-AF65-F5344CB8AC3E}">
        <p14:creationId xmlns:p14="http://schemas.microsoft.com/office/powerpoint/2010/main" val="67157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1975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Lemma 2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3C9DC-9B05-58C6-0CBE-918809F29842}"/>
              </a:ext>
            </a:extLst>
          </p:cNvPr>
          <p:cNvSpPr txBox="1"/>
          <p:nvPr/>
        </p:nvSpPr>
        <p:spPr>
          <a:xfrm>
            <a:off x="1384299" y="3797085"/>
            <a:ext cx="713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meaning of Lemma 2: We cannot approximate spike sequence without skip-layer!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4C503AF-7B18-D9DC-C5FE-A685150C9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299" y="2068384"/>
            <a:ext cx="8915400" cy="865781"/>
          </a:xfrm>
        </p:spPr>
      </p:pic>
    </p:spTree>
    <p:extLst>
      <p:ext uri="{BB962C8B-B14F-4D97-AF65-F5344CB8AC3E}">
        <p14:creationId xmlns:p14="http://schemas.microsoft.com/office/powerpoint/2010/main" val="213924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873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Lemma 3, 4, 5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DD1AD58-B68D-0411-2E5F-8A6F89F6B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1532706"/>
            <a:ext cx="8915400" cy="697293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71ACC7-7C83-FCEB-9E55-F898BB22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884582"/>
            <a:ext cx="8915400" cy="6697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5569C2-6483-D382-D122-0C5AC3CE9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4208901"/>
            <a:ext cx="8915400" cy="10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3359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Proposed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DCE3D2-8078-4344-810C-0303E0FA5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560" y="1600200"/>
            <a:ext cx="7808880" cy="4525963"/>
          </a:xfrm>
        </p:spPr>
      </p:pic>
    </p:spTree>
    <p:extLst>
      <p:ext uri="{BB962C8B-B14F-4D97-AF65-F5344CB8AC3E}">
        <p14:creationId xmlns:p14="http://schemas.microsoft.com/office/powerpoint/2010/main" val="2213610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805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Dual-search-space </a:t>
            </a:r>
            <a:r>
              <a:rPr lang="en-US" altLang="ko-KR" sz="3200" dirty="0" err="1">
                <a:latin typeface="Noto Sans CJK KR Medium" pitchFamily="34" charset="-127"/>
                <a:ea typeface="Noto Sans CJK KR Medium" pitchFamily="34" charset="-127"/>
              </a:rPr>
              <a:t>Baysian</a:t>
            </a:r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 Optimization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9696CCF-E43A-51AB-A3CB-46BCEA5AE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689" y="1600200"/>
            <a:ext cx="5846622" cy="4525963"/>
          </a:xfrm>
        </p:spPr>
      </p:pic>
    </p:spTree>
    <p:extLst>
      <p:ext uri="{BB962C8B-B14F-4D97-AF65-F5344CB8AC3E}">
        <p14:creationId xmlns:p14="http://schemas.microsoft.com/office/powerpoint/2010/main" val="3518416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805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Dual-search-space </a:t>
            </a:r>
            <a:r>
              <a:rPr lang="en-US" altLang="ko-KR" sz="3200" dirty="0" err="1">
                <a:latin typeface="Noto Sans CJK KR Medium" pitchFamily="34" charset="-127"/>
                <a:ea typeface="Noto Sans CJK KR Medium" pitchFamily="34" charset="-127"/>
              </a:rPr>
              <a:t>Baysian</a:t>
            </a:r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 Optimization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84F2A55-6368-721B-CCA3-0A4F292EE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688396"/>
            <a:ext cx="8915400" cy="2349571"/>
          </a:xfrm>
        </p:spPr>
      </p:pic>
    </p:spTree>
    <p:extLst>
      <p:ext uri="{BB962C8B-B14F-4D97-AF65-F5344CB8AC3E}">
        <p14:creationId xmlns:p14="http://schemas.microsoft.com/office/powerpoint/2010/main" val="4219822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805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Dual-search-space </a:t>
            </a:r>
            <a:r>
              <a:rPr lang="en-US" altLang="ko-KR" sz="3200" dirty="0" err="1">
                <a:latin typeface="Noto Sans CJK KR Medium" pitchFamily="34" charset="-127"/>
                <a:ea typeface="Noto Sans CJK KR Medium" pitchFamily="34" charset="-127"/>
              </a:rPr>
              <a:t>Baysian</a:t>
            </a:r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 Optimization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657F8BD-9B82-604B-2408-B92A3CDCA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719" y="1600200"/>
            <a:ext cx="5906561" cy="4525963"/>
          </a:xfrm>
        </p:spPr>
      </p:pic>
    </p:spTree>
    <p:extLst>
      <p:ext uri="{BB962C8B-B14F-4D97-AF65-F5344CB8AC3E}">
        <p14:creationId xmlns:p14="http://schemas.microsoft.com/office/powerpoint/2010/main" val="60847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3718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Key</a:t>
            </a:r>
            <a:r>
              <a:rPr lang="ko-KR" altLang="en-US" sz="3200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Contributions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C2A5D7-51E7-239A-95D5-528998179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399" y="2011803"/>
            <a:ext cx="8331202" cy="370275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E3D1D46-7D22-8E3E-87B0-791DF6CB0296}"/>
                  </a:ext>
                </a:extLst>
              </p14:cNvPr>
              <p14:cNvContentPartPr/>
              <p14:nvPr/>
            </p14:nvContentPartPr>
            <p14:xfrm>
              <a:off x="2438050" y="2357290"/>
              <a:ext cx="6553080" cy="3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E3D1D46-7D22-8E3E-87B0-791DF6CB02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4410" y="2249290"/>
                <a:ext cx="6660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B8798A5-9C59-6FA1-0523-3B73417DC395}"/>
                  </a:ext>
                </a:extLst>
              </p14:cNvPr>
              <p14:cNvContentPartPr/>
              <p14:nvPr/>
            </p14:nvContentPartPr>
            <p14:xfrm>
              <a:off x="1187410" y="2598490"/>
              <a:ext cx="4076280" cy="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B8798A5-9C59-6FA1-0523-3B73417DC3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3410" y="2490850"/>
                <a:ext cx="4183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CC53164-C4BD-7573-A429-178788429019}"/>
                  </a:ext>
                </a:extLst>
              </p14:cNvPr>
              <p14:cNvContentPartPr/>
              <p14:nvPr/>
            </p14:nvContentPartPr>
            <p14:xfrm>
              <a:off x="5308330" y="2611090"/>
              <a:ext cx="3733560" cy="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CC53164-C4BD-7573-A429-1787884290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4690" y="2503450"/>
                <a:ext cx="3841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6363160-9C44-51CF-CAFA-E506512456EC}"/>
                  </a:ext>
                </a:extLst>
              </p14:cNvPr>
              <p14:cNvContentPartPr/>
              <p14:nvPr/>
            </p14:nvContentPartPr>
            <p14:xfrm>
              <a:off x="2368210" y="2858770"/>
              <a:ext cx="5443920" cy="3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6363160-9C44-51CF-CAFA-E506512456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14570" y="2751130"/>
                <a:ext cx="5551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7A8B1AA-07E5-3E60-BFEA-D19042A3A471}"/>
                  </a:ext>
                </a:extLst>
              </p14:cNvPr>
              <p14:cNvContentPartPr/>
              <p14:nvPr/>
            </p14:nvContentPartPr>
            <p14:xfrm>
              <a:off x="3034930" y="3182770"/>
              <a:ext cx="1847160" cy="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7A8B1AA-07E5-3E60-BFEA-D19042A3A4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81290" y="3074770"/>
                <a:ext cx="1954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5B00B69-D60C-478A-A8D8-3D7A5D607B7E}"/>
                  </a:ext>
                </a:extLst>
              </p14:cNvPr>
              <p14:cNvContentPartPr/>
              <p14:nvPr/>
            </p14:nvContentPartPr>
            <p14:xfrm>
              <a:off x="7683250" y="3182770"/>
              <a:ext cx="1358640" cy="3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5B00B69-D60C-478A-A8D8-3D7A5D607B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29250" y="3074770"/>
                <a:ext cx="1466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6697E314-DAC2-5E68-F240-27E3CF6366EA}"/>
                  </a:ext>
                </a:extLst>
              </p14:cNvPr>
              <p14:cNvContentPartPr/>
              <p14:nvPr/>
            </p14:nvContentPartPr>
            <p14:xfrm>
              <a:off x="1149250" y="3423970"/>
              <a:ext cx="4518360" cy="3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6697E314-DAC2-5E68-F240-27E3CF6366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95250" y="3316330"/>
                <a:ext cx="462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B173858C-F643-DC5F-EA1A-994E34682CD7}"/>
                  </a:ext>
                </a:extLst>
              </p14:cNvPr>
              <p14:cNvContentPartPr/>
              <p14:nvPr/>
            </p14:nvContentPartPr>
            <p14:xfrm>
              <a:off x="1809490" y="3697210"/>
              <a:ext cx="2234880" cy="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B173858C-F643-DC5F-EA1A-994E34682C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55850" y="3589210"/>
                <a:ext cx="2342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EBD2CBC-AC53-728A-7411-2165F22D3D3E}"/>
                  </a:ext>
                </a:extLst>
              </p14:cNvPr>
              <p14:cNvContentPartPr/>
              <p14:nvPr/>
            </p14:nvContentPartPr>
            <p14:xfrm>
              <a:off x="2501770" y="4249450"/>
              <a:ext cx="1409400" cy="3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EBD2CBC-AC53-728A-7411-2165F22D3D3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48130" y="4141810"/>
                <a:ext cx="1517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B1AAE1F-6C1C-CE66-48BC-9304932681D9}"/>
                  </a:ext>
                </a:extLst>
              </p14:cNvPr>
              <p14:cNvContentPartPr/>
              <p14:nvPr/>
            </p14:nvContentPartPr>
            <p14:xfrm>
              <a:off x="4050850" y="4262410"/>
              <a:ext cx="3686400" cy="36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B1AAE1F-6C1C-CE66-48BC-9304932681D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97210" y="4154410"/>
                <a:ext cx="3794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EFF3257C-2075-9C7D-AA88-84B2A886F618}"/>
                  </a:ext>
                </a:extLst>
              </p14:cNvPr>
              <p14:cNvContentPartPr/>
              <p14:nvPr/>
            </p14:nvContentPartPr>
            <p14:xfrm>
              <a:off x="8286610" y="4249450"/>
              <a:ext cx="694080" cy="36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EFF3257C-2075-9C7D-AA88-84B2A886F6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32610" y="4141810"/>
                <a:ext cx="801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CF1538C-EC6E-2C62-554D-C94FF255900D}"/>
                  </a:ext>
                </a:extLst>
              </p14:cNvPr>
              <p14:cNvContentPartPr/>
              <p14:nvPr/>
            </p14:nvContentPartPr>
            <p14:xfrm>
              <a:off x="1187410" y="4497130"/>
              <a:ext cx="983880" cy="3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CF1538C-EC6E-2C62-554D-C94FF255900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33410" y="4389490"/>
                <a:ext cx="109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D6DB93F-8976-7AC9-8E60-872B00153B61}"/>
                  </a:ext>
                </a:extLst>
              </p14:cNvPr>
              <p14:cNvContentPartPr/>
              <p14:nvPr/>
            </p14:nvContentPartPr>
            <p14:xfrm>
              <a:off x="4724410" y="4833730"/>
              <a:ext cx="2532960" cy="3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D6DB93F-8976-7AC9-8E60-872B00153B6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70410" y="4726090"/>
                <a:ext cx="26406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922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1975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Lemma 1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6ACA9BA-4545-0E99-2764-C2D37DB3E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153" y="1456423"/>
            <a:ext cx="8611694" cy="884238"/>
          </a:xfrm>
        </p:spPr>
      </p:pic>
    </p:spTree>
    <p:extLst>
      <p:ext uri="{BB962C8B-B14F-4D97-AF65-F5344CB8AC3E}">
        <p14:creationId xmlns:p14="http://schemas.microsoft.com/office/powerpoint/2010/main" val="338260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448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Definition 1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6ACA9BA-4545-0E99-2764-C2D37DB3E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153" y="1456423"/>
            <a:ext cx="8611694" cy="88423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F5D08D-0F9C-8899-956E-BF734A220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10" y="2889104"/>
            <a:ext cx="7439780" cy="5398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2CCB8-8130-DB3C-55E6-7D5154B8D490}"/>
                  </a:ext>
                </a:extLst>
              </p:cNvPr>
              <p:cNvSpPr txBox="1"/>
              <p:nvPr/>
            </p:nvSpPr>
            <p:spPr>
              <a:xfrm>
                <a:off x="1435100" y="3943350"/>
                <a:ext cx="7137400" cy="933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Neuron Response 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ko-KR" altLang="en-US" dirty="0"/>
                  <a:t>이라는 시간 동안 최</a:t>
                </a:r>
                <a14:m>
                  <m:oMath xmlns:m="http://schemas.openxmlformats.org/officeDocument/2006/math"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소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/>
                  <a:t>의 스파이크가 들어와야 세포막 전위</a:t>
                </a:r>
                <a:r>
                  <a:rPr lang="en-US" altLang="ko-KR" dirty="0"/>
                  <a:t>(potential)</a:t>
                </a:r>
                <a:r>
                  <a:rPr lang="ko-KR" altLang="en-US" dirty="0"/>
                  <a:t>가 역치</a:t>
                </a:r>
                <a:r>
                  <a:rPr lang="en-US" altLang="ko-KR" dirty="0"/>
                  <a:t>(threshold)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ko-KR" altLang="en-US" dirty="0"/>
                  <a:t>에 닿아서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출력 스파이크를 내뱉는다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2CCB8-8130-DB3C-55E6-7D5154B8D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100" y="3943350"/>
                <a:ext cx="7137400" cy="933717"/>
              </a:xfrm>
              <a:prstGeom prst="rect">
                <a:avLst/>
              </a:prstGeom>
              <a:blipFill>
                <a:blip r:embed="rId5"/>
                <a:stretch>
                  <a:fillRect l="-683" t="-3922" b="-8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718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5339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Lemma 1 from definition 1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6ACA9BA-4545-0E99-2764-C2D37DB3E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153" y="1456423"/>
            <a:ext cx="8611694" cy="8842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F938E0-85FD-32E9-9DDE-DB5251F3EEEC}"/>
                  </a:ext>
                </a:extLst>
              </p:cNvPr>
              <p:cNvSpPr txBox="1"/>
              <p:nvPr/>
            </p:nvSpPr>
            <p:spPr>
              <a:xfrm>
                <a:off x="1536700" y="2591620"/>
                <a:ext cx="7137400" cy="933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Neuron Response Rate: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ko-KR" altLang="en-US" dirty="0"/>
                  <a:t>이라는 시간 동안 최</a:t>
                </a:r>
                <a14:m>
                  <m:oMath xmlns:m="http://schemas.openxmlformats.org/officeDocument/2006/math"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소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/>
                  <a:t>의 스파이크가 들어와야 세포막 전위</a:t>
                </a:r>
                <a:r>
                  <a:rPr lang="en-US" altLang="ko-KR" dirty="0"/>
                  <a:t>(potential)</a:t>
                </a:r>
                <a:r>
                  <a:rPr lang="ko-KR" altLang="en-US" dirty="0"/>
                  <a:t>가 역치</a:t>
                </a:r>
                <a:r>
                  <a:rPr lang="en-US" altLang="ko-KR" dirty="0"/>
                  <a:t>(threshold)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ko-KR" altLang="en-US" dirty="0"/>
                  <a:t>에 닿아서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출력 스파이크를 내뱉는다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F938E0-85FD-32E9-9DDE-DB5251F3E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700" y="2591620"/>
                <a:ext cx="7137400" cy="933717"/>
              </a:xfrm>
              <a:prstGeom prst="rect">
                <a:avLst/>
              </a:prstGeom>
              <a:blipFill>
                <a:blip r:embed="rId3"/>
                <a:stretch>
                  <a:fillRect l="-683" t="-3268" b="-84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1FA2ED0-828A-AD1C-F0B9-43C0E5B4120B}"/>
              </a:ext>
            </a:extLst>
          </p:cNvPr>
          <p:cNvSpPr txBox="1"/>
          <p:nvPr/>
        </p:nvSpPr>
        <p:spPr>
          <a:xfrm>
            <a:off x="1536700" y="3797085"/>
            <a:ext cx="713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Lemma 1: </a:t>
            </a:r>
            <a:r>
              <a:rPr lang="ko-KR" altLang="en-US" dirty="0"/>
              <a:t>우리는 뉴런의 </a:t>
            </a:r>
            <a:r>
              <a:rPr lang="en-US" altLang="ko-KR" dirty="0"/>
              <a:t>Hyperparameters</a:t>
            </a:r>
            <a:r>
              <a:rPr lang="ko-KR" altLang="en-US" dirty="0"/>
              <a:t>를 그대로 놔두고 입력 전류 비례상수 </a:t>
            </a:r>
            <a:r>
              <a:rPr lang="en-US" altLang="ko-KR" dirty="0"/>
              <a:t>(synaptic conductance) G</a:t>
            </a:r>
            <a:r>
              <a:rPr lang="ko-KR" altLang="en-US" dirty="0"/>
              <a:t> 만을 변경해서</a:t>
            </a:r>
            <a:r>
              <a:rPr lang="en-US" altLang="ko-KR" dirty="0"/>
              <a:t>, </a:t>
            </a:r>
            <a:r>
              <a:rPr lang="ko-KR" altLang="en-US" dirty="0"/>
              <a:t>세포가 작동하기 위한 스파이크 밀도를 지정할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02207CC7-FDC7-5CE2-2D38-708974AD7EF4}"/>
              </a:ext>
            </a:extLst>
          </p:cNvPr>
          <p:cNvSpPr/>
          <p:nvPr/>
        </p:nvSpPr>
        <p:spPr>
          <a:xfrm>
            <a:off x="4337050" y="3477169"/>
            <a:ext cx="1098550" cy="3680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61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4222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Meaning</a:t>
            </a:r>
            <a:r>
              <a:rPr lang="ko-KR" altLang="en-US" sz="3200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of</a:t>
            </a:r>
            <a:r>
              <a:rPr lang="ko-KR" altLang="en-US" sz="3200" dirty="0">
                <a:latin typeface="Noto Sans CJK KR Medium" pitchFamily="34" charset="-127"/>
                <a:ea typeface="Noto Sans CJK KR Medium" pitchFamily="34" charset="-127"/>
              </a:rPr>
              <a:t> </a:t>
            </a:r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Lemma 1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6ACA9BA-4545-0E99-2764-C2D37DB3E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153" y="1456423"/>
            <a:ext cx="8611694" cy="8842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FA2ED0-828A-AD1C-F0B9-43C0E5B4120B}"/>
              </a:ext>
            </a:extLst>
          </p:cNvPr>
          <p:cNvSpPr txBox="1"/>
          <p:nvPr/>
        </p:nvSpPr>
        <p:spPr>
          <a:xfrm>
            <a:off x="1384300" y="2591620"/>
            <a:ext cx="713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Lemma 1: </a:t>
            </a:r>
            <a:r>
              <a:rPr lang="ko-KR" altLang="en-US" dirty="0"/>
              <a:t>우리는 뉴런의 </a:t>
            </a:r>
            <a:r>
              <a:rPr lang="en-US" altLang="ko-KR" dirty="0"/>
              <a:t>Hyperparameters</a:t>
            </a:r>
            <a:r>
              <a:rPr lang="ko-KR" altLang="en-US" dirty="0"/>
              <a:t>를 그대로 놔두고 입력 전류 비례상수 </a:t>
            </a:r>
            <a:r>
              <a:rPr lang="en-US" altLang="ko-KR" dirty="0"/>
              <a:t>(synaptic conductance) G</a:t>
            </a:r>
            <a:r>
              <a:rPr lang="ko-KR" altLang="en-US" dirty="0"/>
              <a:t> 만을 변경해서</a:t>
            </a:r>
            <a:r>
              <a:rPr lang="en-US" altLang="ko-KR" dirty="0"/>
              <a:t>, </a:t>
            </a:r>
            <a:r>
              <a:rPr lang="ko-KR" altLang="en-US" dirty="0"/>
              <a:t>세포가 작동하기 위한 스파이크 밀도를 지정할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3D995-2919-3DBC-5E36-E4731E035C47}"/>
              </a:ext>
            </a:extLst>
          </p:cNvPr>
          <p:cNvSpPr txBox="1"/>
          <p:nvPr/>
        </p:nvSpPr>
        <p:spPr>
          <a:xfrm>
            <a:off x="1384300" y="3924085"/>
            <a:ext cx="713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Idea: G matrix</a:t>
            </a:r>
            <a:r>
              <a:rPr lang="ko-KR" altLang="en-US" dirty="0"/>
              <a:t>를 만들고 학습시킨다면</a:t>
            </a:r>
            <a:r>
              <a:rPr lang="en-US" altLang="ko-KR" dirty="0"/>
              <a:t>, </a:t>
            </a:r>
            <a:r>
              <a:rPr lang="ko-KR" altLang="en-US" dirty="0"/>
              <a:t>우리는 많은 뉴런이 각각 다른 스파이크 밀도에 작동하게 할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B256284-3FAA-1B64-6E7E-F0267943DE55}"/>
              </a:ext>
            </a:extLst>
          </p:cNvPr>
          <p:cNvSpPr/>
          <p:nvPr/>
        </p:nvSpPr>
        <p:spPr>
          <a:xfrm>
            <a:off x="4310375" y="3535475"/>
            <a:ext cx="1098550" cy="3680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29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28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Theorem 1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0BA49B2-4EA0-7C9A-46F9-8DEB86239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45" y="1898542"/>
            <a:ext cx="8546310" cy="7699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23CC5F-0BB4-185B-FEF6-E7337685B511}"/>
                  </a:ext>
                </a:extLst>
              </p:cNvPr>
              <p:cNvSpPr txBox="1"/>
              <p:nvPr/>
            </p:nvSpPr>
            <p:spPr>
              <a:xfrm>
                <a:off x="1384300" y="2873755"/>
                <a:ext cx="713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Theorem 1: </a:t>
                </a:r>
                <a:r>
                  <a:rPr lang="ko-KR" altLang="en-US" dirty="0"/>
                  <a:t>우리는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어떤 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출력 쌍에 대해서</a:t>
                </a:r>
                <a:r>
                  <a:rPr lang="en-US" altLang="ko-KR" dirty="0"/>
                  <a:t> memory pathway</a:t>
                </a:r>
                <a:r>
                  <a:rPr lang="ko-KR" altLang="en-US" dirty="0"/>
                  <a:t>를 가지고 입력과 출력 시간</a:t>
                </a:r>
                <a:r>
                  <a:rPr lang="en-US" altLang="ko-KR" dirty="0"/>
                  <a:t>(period)</a:t>
                </a:r>
                <a:r>
                  <a:rPr lang="ko-KR" altLang="en-US" dirty="0"/>
                  <a:t> 오차가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dirty="0"/>
                  <a:t> 이하인 </a:t>
                </a:r>
                <a:r>
                  <a:rPr lang="en-US" altLang="ko-KR" dirty="0"/>
                  <a:t>SNN</a:t>
                </a:r>
                <a:r>
                  <a:rPr lang="ko-KR" altLang="en-US" dirty="0"/>
                  <a:t>을 만들 수 있다</a:t>
                </a:r>
                <a:r>
                  <a:rPr lang="en-US" altLang="ko-KR" dirty="0"/>
                  <a:t>! (Universal Approximation </a:t>
                </a:r>
                <a:r>
                  <a:rPr lang="en-US" altLang="ko-KR" dirty="0" err="1"/>
                  <a:t>Thm</a:t>
                </a:r>
                <a:r>
                  <a:rPr lang="en-US" altLang="ko-KR" dirty="0"/>
                  <a:t>. of SNN)</a:t>
                </a:r>
                <a:endParaRPr lang="ko-KR" alt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23CC5F-0BB4-185B-FEF6-E7337685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00" y="2873755"/>
                <a:ext cx="7137400" cy="923330"/>
              </a:xfrm>
              <a:prstGeom prst="rect">
                <a:avLst/>
              </a:prstGeom>
              <a:blipFill>
                <a:blip r:embed="rId3"/>
                <a:stretch>
                  <a:fillRect l="-683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5A4DC6F-9B65-56C3-7342-FACA4FE07BC4}"/>
              </a:ext>
            </a:extLst>
          </p:cNvPr>
          <p:cNvSpPr txBox="1"/>
          <p:nvPr/>
        </p:nvSpPr>
        <p:spPr>
          <a:xfrm>
            <a:off x="1384300" y="4245355"/>
            <a:ext cx="713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But what is memory pathway? </a:t>
            </a:r>
          </a:p>
          <a:p>
            <a:pPr algn="ctr"/>
            <a:r>
              <a:rPr lang="en-US" altLang="ko-KR" dirty="0"/>
              <a:t>And what is Universal Approximation Theorem? </a:t>
            </a:r>
            <a:r>
              <a:rPr lang="ko-KR" altLang="en-US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2316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608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Theorem 1 – Memory Pathway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0BA49B2-4EA0-7C9A-46F9-8DEB86239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845" y="1898542"/>
            <a:ext cx="8546310" cy="7699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23CC5F-0BB4-185B-FEF6-E7337685B511}"/>
                  </a:ext>
                </a:extLst>
              </p:cNvPr>
              <p:cNvSpPr txBox="1"/>
              <p:nvPr/>
            </p:nvSpPr>
            <p:spPr>
              <a:xfrm>
                <a:off x="1384300" y="2873755"/>
                <a:ext cx="7137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Theorem 1: </a:t>
                </a:r>
                <a:r>
                  <a:rPr lang="ko-KR" altLang="en-US" dirty="0"/>
                  <a:t>우리는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어떤 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출력 쌍에 대해서</a:t>
                </a:r>
                <a:r>
                  <a:rPr lang="en-US" altLang="ko-KR" dirty="0"/>
                  <a:t> memory pathway</a:t>
                </a:r>
                <a:r>
                  <a:rPr lang="ko-KR" altLang="en-US" dirty="0"/>
                  <a:t>를 가지고 입력과 출력 시간</a:t>
                </a:r>
                <a:r>
                  <a:rPr lang="en-US" altLang="ko-KR" dirty="0"/>
                  <a:t>(period)</a:t>
                </a:r>
                <a:r>
                  <a:rPr lang="ko-KR" altLang="en-US" dirty="0"/>
                  <a:t> 오차가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ko-KR" altLang="en-US" dirty="0"/>
                  <a:t> 이하인 </a:t>
                </a:r>
                <a:r>
                  <a:rPr lang="en-US" altLang="ko-KR" dirty="0"/>
                  <a:t>SNN</a:t>
                </a:r>
                <a:r>
                  <a:rPr lang="ko-KR" altLang="en-US" dirty="0"/>
                  <a:t>을 만들 수 있다</a:t>
                </a:r>
                <a:r>
                  <a:rPr lang="en-US" altLang="ko-KR" dirty="0"/>
                  <a:t>!</a:t>
                </a:r>
                <a:endParaRPr lang="ko-KR" alt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23CC5F-0BB4-185B-FEF6-E7337685B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00" y="2873755"/>
                <a:ext cx="7137400" cy="923330"/>
              </a:xfrm>
              <a:prstGeom prst="rect">
                <a:avLst/>
              </a:prstGeom>
              <a:blipFill>
                <a:blip r:embed="rId3"/>
                <a:stretch>
                  <a:fillRect l="-683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FC36B6A7-A208-FE57-C2AD-BD7E189B6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179" y="4002360"/>
            <a:ext cx="6563641" cy="590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1C879-4456-B269-2D19-3B9CE9F4C311}"/>
              </a:ext>
            </a:extLst>
          </p:cNvPr>
          <p:cNvSpPr txBox="1"/>
          <p:nvPr/>
        </p:nvSpPr>
        <p:spPr>
          <a:xfrm>
            <a:off x="1384299" y="4776884"/>
            <a:ext cx="713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Memory Pathways: SNN</a:t>
            </a:r>
            <a:r>
              <a:rPr lang="ko-KR" altLang="en-US" dirty="0"/>
              <a:t>에서 가능한 모든 </a:t>
            </a:r>
            <a:r>
              <a:rPr lang="en-US" altLang="ko-KR" dirty="0"/>
              <a:t>spike </a:t>
            </a:r>
            <a:r>
              <a:rPr lang="ko-KR" altLang="en-US" dirty="0"/>
              <a:t>전파 경로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20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608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Theorem 1 – Memory Pathway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9E08F0-6500-6643-57A0-22BBF9E6D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097" y="1600200"/>
            <a:ext cx="520980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3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522</Words>
  <Application>Microsoft Office PowerPoint</Application>
  <PresentationFormat>A4 용지(210x297mm)</PresentationFormat>
  <Paragraphs>43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Cambria Math</vt:lpstr>
      <vt:lpstr>Arial</vt:lpstr>
      <vt:lpstr>Noto Sans CJK KR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성백륜</cp:lastModifiedBy>
  <cp:revision>1</cp:revision>
  <dcterms:created xsi:type="dcterms:W3CDTF">2018-09-05T05:11:29Z</dcterms:created>
  <dcterms:modified xsi:type="dcterms:W3CDTF">2024-04-14T14:06:29Z</dcterms:modified>
</cp:coreProperties>
</file>